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9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3e7045f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中考题型专题强化卷（一）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3e7045f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中考题型专题强化卷（一）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english#pid=64c9b68437e7448f8e712715#tid=64cb192c7b81930009854009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13e7045f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中考题型专题强化卷（一）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4b0398585?vbadefaultcenterpage=1&amp;parentnodeid=13e7045f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类型二</a:t>
            </a:r>
            <a:r>
              <a:rPr lang="en-US" altLang="zh-CN" sz="2600" b="1" i="0" dirty="0">
                <a:solidFill>
                  <a:srgbClr val="37363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语境型完形填空</a:t>
            </a:r>
            <a:endParaRPr lang="en-US" altLang="zh-CN" sz="2600" dirty="0"/>
          </a:p>
        </p:txBody>
      </p:sp>
      <p:sp>
        <p:nvSpPr>
          <p:cNvPr id="3" name="QM_3_BD.43_1#3f0a77e87?vbadefaultcenterpage=1&amp;parentnodeid=4b0398585&amp;vbahtmlprocessed=1"/>
          <p:cNvSpPr/>
          <p:nvPr/>
        </p:nvSpPr>
        <p:spPr>
          <a:xfrm>
            <a:off x="521208" y="1271077"/>
            <a:ext cx="11146536" cy="4859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[西宁中考]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Becky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bathroom.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brushing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tap（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水龙头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on.“Turn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Becky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scared.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water!”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“Who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itchFamily="34" charset="-120"/>
              </a:rPr>
              <a:t>...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you?”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Becky's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“I'm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drop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from?”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tap,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Becky.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“Yes,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cloud.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dropped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lake.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up.”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43_2#3f0a77e87?vbadefaultcenterpage=1&amp;parentnodeid=4b0398585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up?”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Becky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“Yes,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journey,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travelled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pipes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水管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sewage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污水处理厂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again.”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“Again?”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“Yes.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remember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me!”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44_1#0c30e9bd3.choices?vbadefaultcenterpage=1&amp;parentnodeid=3f0a77e87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</a:t>
            </a:r>
            <a:endParaRPr lang="en-US" altLang="zh-CN" sz="2300" dirty="0"/>
          </a:p>
        </p:txBody>
      </p:sp>
      <p:sp>
        <p:nvSpPr>
          <p:cNvPr id="3" name="QC_4_AN.45_1#0c30e9bd3.bracket?vbadefaultcenterpage=1&amp;parentnodeid=3f0a77e87&amp;vbapositionanswer=21&amp;vbahtmlprocessed=1"/>
          <p:cNvSpPr/>
          <p:nvPr/>
        </p:nvSpPr>
        <p:spPr>
          <a:xfrm>
            <a:off x="1216533" y="97490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46_1#3895fc888.choices?vbadefaultcenterpage=1&amp;parentnodeid=3f0a77e87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wasting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wasted</a:t>
            </a:r>
            <a:endParaRPr lang="en-US" altLang="zh-CN" sz="2300" dirty="0"/>
          </a:p>
        </p:txBody>
      </p:sp>
      <p:sp>
        <p:nvSpPr>
          <p:cNvPr id="5" name="QC_4_AN.47_1#3895fc888.bracket?vbadefaultcenterpage=1&amp;parentnodeid=3f0a77e87&amp;vbapositionanswer=22&amp;vbahtmlprocessed=1"/>
          <p:cNvSpPr/>
          <p:nvPr/>
        </p:nvSpPr>
        <p:spPr>
          <a:xfrm>
            <a:off x="1229233" y="14999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6" name="QC_4_BD.48_1#4bab381f8.choices?vbadefaultcenterpage=1&amp;parentnodeid=3f0a77e87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sweet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normal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tired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weak</a:t>
            </a:r>
            <a:endParaRPr lang="en-US" altLang="zh-CN" sz="2300" dirty="0"/>
          </a:p>
        </p:txBody>
      </p:sp>
      <p:sp>
        <p:nvSpPr>
          <p:cNvPr id="7" name="QC_4_AN.49_1#4bab381f8.bracket?vbadefaultcenterpage=1&amp;parentnodeid=3f0a77e87&amp;vbapositionanswer=23&amp;vbahtmlprocessed=1"/>
          <p:cNvSpPr/>
          <p:nvPr/>
        </p:nvSpPr>
        <p:spPr>
          <a:xfrm>
            <a:off x="1216533" y="20206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8" name="QC_4_BD.50_1#0883399e2.choices?vbadefaultcenterpage=1&amp;parentnodeid=3f0a77e87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endParaRPr lang="en-US" altLang="zh-CN" sz="2300" dirty="0"/>
          </a:p>
        </p:txBody>
      </p:sp>
      <p:sp>
        <p:nvSpPr>
          <p:cNvPr id="9" name="QC_4_AN.51_1#0883399e2.bracket?vbadefaultcenterpage=1&amp;parentnodeid=3f0a77e87&amp;vbapositionanswer=24&amp;vbahtmlprocessed=1"/>
          <p:cNvSpPr/>
          <p:nvPr/>
        </p:nvSpPr>
        <p:spPr>
          <a:xfrm>
            <a:off x="1229233" y="25413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4_BD.52_1#0623336b9.choices?vbadefaultcenterpage=1&amp;parentnodeid=3f0a77e87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carried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cheated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covered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copied</a:t>
            </a:r>
            <a:endParaRPr lang="en-US" altLang="zh-CN" sz="2300" dirty="0"/>
          </a:p>
        </p:txBody>
      </p:sp>
      <p:sp>
        <p:nvSpPr>
          <p:cNvPr id="11" name="QC_4_AN.53_1#0623336b9.bracket?vbadefaultcenterpage=1&amp;parentnodeid=3f0a77e87&amp;vbapositionanswer=25&amp;vbahtmlprocessed=1"/>
          <p:cNvSpPr/>
          <p:nvPr/>
        </p:nvSpPr>
        <p:spPr>
          <a:xfrm>
            <a:off x="1216533" y="30620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4_BD.54_1#d31eafff7.choices?vbadefaultcenterpage=1&amp;parentnodeid=3f0a77e87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dirty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</a:t>
            </a:r>
            <a:endParaRPr lang="en-US" altLang="zh-CN" sz="2300" dirty="0"/>
          </a:p>
        </p:txBody>
      </p:sp>
      <p:sp>
        <p:nvSpPr>
          <p:cNvPr id="13" name="QC_4_AN.55_1#d31eafff7.bracket?vbadefaultcenterpage=1&amp;parentnodeid=3f0a77e87&amp;vbapositionanswer=26&amp;vbahtmlprocessed=1"/>
          <p:cNvSpPr/>
          <p:nvPr/>
        </p:nvSpPr>
        <p:spPr>
          <a:xfrm>
            <a:off x="122923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4_BD.56_1#f525f36c8.choices?vbadefaultcenterpage=1&amp;parentnodeid=3f0a77e87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</a:t>
            </a:r>
            <a:endParaRPr lang="en-US" altLang="zh-CN" sz="2300" dirty="0"/>
          </a:p>
        </p:txBody>
      </p:sp>
      <p:sp>
        <p:nvSpPr>
          <p:cNvPr id="15" name="QC_4_AN.57_1#f525f36c8.bracket?vbadefaultcenterpage=1&amp;parentnodeid=3f0a77e87&amp;vbapositionanswer=27&amp;vbahtmlprocessed=1"/>
          <p:cNvSpPr/>
          <p:nvPr/>
        </p:nvSpPr>
        <p:spPr>
          <a:xfrm>
            <a:off x="1216533" y="41034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6" name="QC_4_BD.58_1#9798c68dc.choices?vbadefaultcenterpage=1&amp;parentnodeid=3f0a77e87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endParaRPr lang="en-US" altLang="zh-CN" sz="2300" dirty="0"/>
          </a:p>
        </p:txBody>
      </p:sp>
      <p:sp>
        <p:nvSpPr>
          <p:cNvPr id="17" name="QC_4_AN.59_1#9798c68dc.bracket?vbadefaultcenterpage=1&amp;parentnodeid=3f0a77e87&amp;vbapositionanswer=28&amp;vbahtmlprocessed=1"/>
          <p:cNvSpPr/>
          <p:nvPr/>
        </p:nvSpPr>
        <p:spPr>
          <a:xfrm>
            <a:off x="1229233" y="46241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8" name="QC_4_BD.60_1#c2768066c.choices?vbadefaultcenterpage=1&amp;parentnodeid=3f0a77e87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across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back</a:t>
            </a:r>
            <a:endParaRPr lang="en-US" altLang="zh-CN" sz="2300" dirty="0"/>
          </a:p>
        </p:txBody>
      </p:sp>
      <p:sp>
        <p:nvSpPr>
          <p:cNvPr id="19" name="QC_4_AN.61_1#c2768066c.bracket?vbadefaultcenterpage=1&amp;parentnodeid=3f0a77e87&amp;vbapositionanswer=29&amp;vbahtmlprocessed=1"/>
          <p:cNvSpPr/>
          <p:nvPr/>
        </p:nvSpPr>
        <p:spPr>
          <a:xfrm>
            <a:off x="121653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20" name="QC_4_BD.62_1#dc1fb29c5.choices?vbadefaultcenterpage=1&amp;parentnodeid=3f0a77e87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pollutes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polluting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pollute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polluted</a:t>
            </a:r>
            <a:endParaRPr lang="en-US" altLang="zh-CN" sz="2300" dirty="0"/>
          </a:p>
        </p:txBody>
      </p:sp>
      <p:sp>
        <p:nvSpPr>
          <p:cNvPr id="21" name="QC_4_AN.63_1#dc1fb29c5.bracket?vbadefaultcenterpage=1&amp;parentnodeid=3f0a77e87&amp;vbapositionanswer=30&amp;vbahtmlprocessed=1"/>
          <p:cNvSpPr/>
          <p:nvPr/>
        </p:nvSpPr>
        <p:spPr>
          <a:xfrm>
            <a:off x="1375283" y="56655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4_1#b8ff5a01e?vbadefaultcenterpage=1&amp;parentnodeid=4b0398585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[荆州中考]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anyone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!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COVID-19,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we're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advised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avoid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physical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contact（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接触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creative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greeting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pandemic（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流行病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vaccines（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疫苗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hugging,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kissing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cheeks.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itchFamily="34" charset="-120"/>
              </a:rPr>
              <a:t>...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we?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4_2#b8ff5a01e?vbadefaultcenterpage=1&amp;parentnodeid=4b0398585&amp;vbahtmlprocessed=1"/>
          <p:cNvSpPr/>
          <p:nvPr/>
        </p:nvSpPr>
        <p:spPr>
          <a:xfrm>
            <a:off x="521208" y="956104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impolite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Ashley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Peterson,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doctor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States,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hugged.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Peterson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perfect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handshakes.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hugging,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Anthony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Fauci,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educator,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stronger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opinion.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“We've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custom,”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major（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主要的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illness.”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65_1#b995e5ceb.choices?vbadefaultcenterpage=1&amp;parentnodeid=b8ff5a01e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endParaRPr lang="en-US" altLang="zh-CN" sz="2300" dirty="0"/>
          </a:p>
        </p:txBody>
      </p:sp>
      <p:sp>
        <p:nvSpPr>
          <p:cNvPr id="3" name="QC_4_AN.66_1#b995e5ceb.bracket?vbadefaultcenterpage=1&amp;parentnodeid=b8ff5a01e&amp;vbapositionanswer=31&amp;vbahtmlprocessed=1"/>
          <p:cNvSpPr/>
          <p:nvPr/>
        </p:nvSpPr>
        <p:spPr>
          <a:xfrm>
            <a:off x="1216533" y="97490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67_1#cb65cbc32.choices?vbadefaultcenterpage=1&amp;parentnodeid=b8ff5a01e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silently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loudly</a:t>
            </a:r>
            <a:endParaRPr lang="en-US" altLang="zh-CN" sz="2300" dirty="0"/>
          </a:p>
        </p:txBody>
      </p:sp>
      <p:sp>
        <p:nvSpPr>
          <p:cNvPr id="5" name="QC_4_AN.68_1#cb65cbc32.bracket?vbadefaultcenterpage=1&amp;parentnodeid=b8ff5a01e&amp;vbapositionanswer=32&amp;vbahtmlprocessed=1"/>
          <p:cNvSpPr/>
          <p:nvPr/>
        </p:nvSpPr>
        <p:spPr>
          <a:xfrm>
            <a:off x="1229233" y="14999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4_BD.69_1#f167201ab.choices?vbadefaultcenterpage=1&amp;parentnodeid=b8ff5a01e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worried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embarrassed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disappointed</a:t>
            </a:r>
            <a:endParaRPr lang="en-US" altLang="zh-CN" sz="2300" dirty="0"/>
          </a:p>
        </p:txBody>
      </p:sp>
      <p:sp>
        <p:nvSpPr>
          <p:cNvPr id="7" name="QC_4_AN.70_1#f167201ab.bracket?vbadefaultcenterpage=1&amp;parentnodeid=b8ff5a01e&amp;vbapositionanswer=33&amp;vbahtmlprocessed=1"/>
          <p:cNvSpPr/>
          <p:nvPr/>
        </p:nvSpPr>
        <p:spPr>
          <a:xfrm>
            <a:off x="1216533" y="20206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8" name="QC_4_BD.71_1#136e47474.choices?vbadefaultcenterpage=1&amp;parentnodeid=b8ff5a01e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endParaRPr lang="en-US" altLang="zh-CN" sz="2300" dirty="0"/>
          </a:p>
        </p:txBody>
      </p:sp>
      <p:sp>
        <p:nvSpPr>
          <p:cNvPr id="9" name="QC_4_AN.72_1#136e47474.bracket?vbadefaultcenterpage=1&amp;parentnodeid=b8ff5a01e&amp;vbapositionanswer=34&amp;vbahtmlprocessed=1"/>
          <p:cNvSpPr/>
          <p:nvPr/>
        </p:nvSpPr>
        <p:spPr>
          <a:xfrm>
            <a:off x="1216533" y="25413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73_1#2ca81062f.choices?vbadefaultcenterpage=1&amp;parentnodeid=b8ff5a01e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laughed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stopped</a:t>
            </a:r>
            <a:endParaRPr lang="en-US" altLang="zh-CN" sz="2300" dirty="0"/>
          </a:p>
        </p:txBody>
      </p:sp>
      <p:sp>
        <p:nvSpPr>
          <p:cNvPr id="11" name="QC_4_AN.74_1#2ca81062f.bracket?vbadefaultcenterpage=1&amp;parentnodeid=b8ff5a01e&amp;vbapositionanswer=35&amp;vbahtmlprocessed=1"/>
          <p:cNvSpPr/>
          <p:nvPr/>
        </p:nvSpPr>
        <p:spPr>
          <a:xfrm>
            <a:off x="1229233" y="30620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4_BD.75_1#43851f572.choices?vbadefaultcenterpage=1&amp;parentnodeid=b8ff5a01e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anyone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everyone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none</a:t>
            </a:r>
            <a:endParaRPr lang="en-US" altLang="zh-CN" sz="2300" dirty="0"/>
          </a:p>
        </p:txBody>
      </p:sp>
      <p:sp>
        <p:nvSpPr>
          <p:cNvPr id="13" name="QC_4_AN.76_1#43851f572.bracket?vbadefaultcenterpage=1&amp;parentnodeid=b8ff5a01e&amp;vbapositionanswer=36&amp;vbahtmlprocessed=1"/>
          <p:cNvSpPr/>
          <p:nvPr/>
        </p:nvSpPr>
        <p:spPr>
          <a:xfrm>
            <a:off x="122923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4_BD.77_1#1293319e0.choices?vbadefaultcenterpage=1&amp;parentnodeid=b8ff5a01e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decisions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mistakes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noises</a:t>
            </a:r>
            <a:endParaRPr lang="en-US" altLang="zh-CN" sz="2300" dirty="0"/>
          </a:p>
        </p:txBody>
      </p:sp>
      <p:sp>
        <p:nvSpPr>
          <p:cNvPr id="15" name="QC_4_AN.78_1#1293319e0.bracket?vbadefaultcenterpage=1&amp;parentnodeid=b8ff5a01e&amp;vbapositionanswer=37&amp;vbahtmlprocessed=1"/>
          <p:cNvSpPr/>
          <p:nvPr/>
        </p:nvSpPr>
        <p:spPr>
          <a:xfrm>
            <a:off x="1216533" y="41034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6" name="QC_4_BD.79_1#d0c94e928.choices?vbadefaultcenterpage=1&amp;parentnodeid=b8ff5a01e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support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discuss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cancel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protect</a:t>
            </a:r>
            <a:endParaRPr lang="en-US" altLang="zh-CN" sz="2300" dirty="0"/>
          </a:p>
        </p:txBody>
      </p:sp>
      <p:sp>
        <p:nvSpPr>
          <p:cNvPr id="17" name="QC_4_AN.80_1#d0c94e928.bracket?vbadefaultcenterpage=1&amp;parentnodeid=b8ff5a01e&amp;vbapositionanswer=38&amp;vbahtmlprocessed=1"/>
          <p:cNvSpPr/>
          <p:nvPr/>
        </p:nvSpPr>
        <p:spPr>
          <a:xfrm>
            <a:off x="1229233" y="46241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8" name="QC_4_BD.81_1#15f639e95.choices?vbadefaultcenterpage=1&amp;parentnodeid=b8ff5a01e&amp;vbahtmlprocessed=1&amp;hasbroken=1"/>
          <p:cNvSpPr/>
          <p:nvPr/>
        </p:nvSpPr>
        <p:spPr>
          <a:xfrm>
            <a:off x="521208" y="5144817"/>
            <a:ext cx="1123188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unknown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unlucky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uncrowded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uncomfortable</a:t>
            </a:r>
            <a:endParaRPr lang="en-US" altLang="zh-CN" sz="2300" dirty="0"/>
          </a:p>
        </p:txBody>
      </p:sp>
      <p:sp>
        <p:nvSpPr>
          <p:cNvPr id="19" name="QC_4_AN.82_1#15f639e95.bracket?vbadefaultcenterpage=1&amp;parentnodeid=b8ff5a01e&amp;vbapositionanswer=39&amp;vbahtmlprocessed=1"/>
          <p:cNvSpPr/>
          <p:nvPr/>
        </p:nvSpPr>
        <p:spPr>
          <a:xfrm>
            <a:off x="121653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20" name="QC_4_BD.83_1#ba7a05261.choices?vbadefaultcenterpage=1&amp;parentnodeid=b8ff5a01e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endParaRPr lang="en-US" altLang="zh-CN" sz="2300" dirty="0"/>
          </a:p>
        </p:txBody>
      </p:sp>
      <p:sp>
        <p:nvSpPr>
          <p:cNvPr id="21" name="QC_4_AN.84_1#ba7a05261.bracket?vbadefaultcenterpage=1&amp;parentnodeid=b8ff5a01e&amp;vbapositionanswer=40&amp;vbahtmlprocessed=1"/>
          <p:cNvSpPr/>
          <p:nvPr/>
        </p:nvSpPr>
        <p:spPr>
          <a:xfrm>
            <a:off x="1375283" y="56655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5_1#21f214b1d?vbadefaultcenterpage=1&amp;parentnodeid=4b0398585&amp;vbahtmlprocessed=1"/>
          <p:cNvSpPr/>
          <p:nvPr/>
        </p:nvSpPr>
        <p:spPr>
          <a:xfrm>
            <a:off x="521208" y="956103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[绍兴中考]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70-year-old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“Super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Grannie”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completed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马拉松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retire（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退休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Guilan,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Liaoning,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shape,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realized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passion（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酷爱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2004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2017,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completed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Beijing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thirteen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record,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complete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168-kilometer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Liaoning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5_2#21f214b1d?vbadefaultcenterpage=1&amp;parentnodeid=4b0398585&amp;vbahtmlprocessed=1"/>
          <p:cNvSpPr/>
          <p:nvPr/>
        </p:nvSpPr>
        <p:spPr>
          <a:xfrm>
            <a:off x="521208" y="829485"/>
            <a:ext cx="11146536" cy="5451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grandmother,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,”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twenties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compete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Liaoning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April.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version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5—6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cross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together,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distance.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70-year-old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condition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complete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marathon,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reason,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Guilan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kilometers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mountain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roads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native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Liaoning,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asphalt（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沥青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roads.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Guilan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number,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continue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sunset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allows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86_1#53c0fef52.choices?vbadefaultcenterpage=1&amp;parentnodeid=21f214b1d&amp;vbahtmlprocessed=1&amp;hasbroken=1"/>
          <p:cNvSpPr/>
          <p:nvPr/>
        </p:nvSpPr>
        <p:spPr>
          <a:xfrm>
            <a:off x="521208" y="14956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crazy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angry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nervous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sorry</a:t>
            </a:r>
            <a:endParaRPr lang="en-US" altLang="zh-CN" sz="2300" dirty="0"/>
          </a:p>
        </p:txBody>
      </p:sp>
      <p:sp>
        <p:nvSpPr>
          <p:cNvPr id="3" name="QC_4_AN.87_1#53c0fef52.bracket?vbadefaultcenterpage=1&amp;parentnodeid=21f214b1d&amp;vbapositionanswer=41&amp;vbahtmlprocessed=1"/>
          <p:cNvSpPr/>
          <p:nvPr/>
        </p:nvSpPr>
        <p:spPr>
          <a:xfrm>
            <a:off x="1216533" y="149560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88_1#30fb08923.choices?vbadefaultcenterpage=1&amp;parentnodeid=21f214b1d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refuse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promise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remember</a:t>
            </a:r>
            <a:endParaRPr lang="en-US" altLang="zh-CN" sz="2300" dirty="0"/>
          </a:p>
        </p:txBody>
      </p:sp>
      <p:sp>
        <p:nvSpPr>
          <p:cNvPr id="5" name="QC_4_AN.89_1#30fb08923.bracket?vbadefaultcenterpage=1&amp;parentnodeid=21f214b1d&amp;vbapositionanswer=42&amp;vbahtmlprocessed=1"/>
          <p:cNvSpPr/>
          <p:nvPr/>
        </p:nvSpPr>
        <p:spPr>
          <a:xfrm>
            <a:off x="1229233" y="20206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4_BD.90_1#a41b4cb4c.choices?vbadefaultcenterpage=1&amp;parentnodeid=21f214b1d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normally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certainly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especially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partly</a:t>
            </a:r>
            <a:endParaRPr lang="en-US" altLang="zh-CN" sz="2300" dirty="0"/>
          </a:p>
        </p:txBody>
      </p:sp>
      <p:sp>
        <p:nvSpPr>
          <p:cNvPr id="7" name="QC_4_AN.91_1#a41b4cb4c.bracket?vbadefaultcenterpage=1&amp;parentnodeid=21f214b1d&amp;vbapositionanswer=43&amp;vbahtmlprocessed=1"/>
          <p:cNvSpPr/>
          <p:nvPr/>
        </p:nvSpPr>
        <p:spPr>
          <a:xfrm>
            <a:off x="1229233" y="25413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4_BD.92_1#ae471b4ab.choices?vbadefaultcenterpage=1&amp;parentnodeid=21f214b1d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task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endParaRPr lang="en-US" altLang="zh-CN" sz="2300" dirty="0"/>
          </a:p>
        </p:txBody>
      </p:sp>
      <p:sp>
        <p:nvSpPr>
          <p:cNvPr id="9" name="QC_4_AN.93_1#ae471b4ab.bracket?vbadefaultcenterpage=1&amp;parentnodeid=21f214b1d&amp;vbapositionanswer=44&amp;vbahtmlprocessed=1"/>
          <p:cNvSpPr/>
          <p:nvPr/>
        </p:nvSpPr>
        <p:spPr>
          <a:xfrm>
            <a:off x="1216533" y="30620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94_1#3afbe0c6c.choices?vbadefaultcenterpage=1&amp;parentnodeid=21f214b1d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progressed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stopped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succeeded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cheered</a:t>
            </a:r>
            <a:endParaRPr lang="en-US" altLang="zh-CN" sz="2300" dirty="0"/>
          </a:p>
        </p:txBody>
      </p:sp>
      <p:sp>
        <p:nvSpPr>
          <p:cNvPr id="11" name="QC_4_AN.95_1#3afbe0c6c.bracket?vbadefaultcenterpage=1&amp;parentnodeid=21f214b1d&amp;vbapositionanswer=45&amp;vbahtmlprocessed=1"/>
          <p:cNvSpPr/>
          <p:nvPr/>
        </p:nvSpPr>
        <p:spPr>
          <a:xfrm>
            <a:off x="122923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4_BD.96_1#b090d2591.choices?vbadefaultcenterpage=1&amp;parentnodeid=21f214b1d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prettiest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healthiest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oldest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cleverest</a:t>
            </a:r>
            <a:endParaRPr lang="en-US" altLang="zh-CN" sz="2300" dirty="0"/>
          </a:p>
        </p:txBody>
      </p:sp>
      <p:sp>
        <p:nvSpPr>
          <p:cNvPr id="13" name="QC_4_AN.97_1#b090d2591.bracket?vbadefaultcenterpage=1&amp;parentnodeid=21f214b1d&amp;vbapositionanswer=46&amp;vbahtmlprocessed=1"/>
          <p:cNvSpPr/>
          <p:nvPr/>
        </p:nvSpPr>
        <p:spPr>
          <a:xfrm>
            <a:off x="1229233" y="41034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4_BD.98_1#9840f9fc3.choices?vbadefaultcenterpage=1&amp;parentnodeid=21f214b1d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surprising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funny</a:t>
            </a:r>
            <a:endParaRPr lang="en-US" altLang="zh-CN" sz="2300" dirty="0"/>
          </a:p>
        </p:txBody>
      </p:sp>
      <p:sp>
        <p:nvSpPr>
          <p:cNvPr id="15" name="QC_4_AN.99_1#9840f9fc3.bracket?vbadefaultcenterpage=1&amp;parentnodeid=21f214b1d&amp;vbapositionanswer=47&amp;vbahtmlprocessed=1"/>
          <p:cNvSpPr/>
          <p:nvPr/>
        </p:nvSpPr>
        <p:spPr>
          <a:xfrm>
            <a:off x="1229233" y="46241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6" name="QC_4_BD.100_1#c6fea74bb.choices?vbadefaultcenterpage=1&amp;parentnodeid=21f214b1d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endParaRPr lang="en-US" altLang="zh-CN" sz="2300" dirty="0"/>
          </a:p>
        </p:txBody>
      </p:sp>
      <p:sp>
        <p:nvSpPr>
          <p:cNvPr id="17" name="QC_4_AN.101_1#c6fea74bb.bracket?vbadefaultcenterpage=1&amp;parentnodeid=21f214b1d&amp;vbapositionanswer=48&amp;vbahtmlprocessed=1"/>
          <p:cNvSpPr/>
          <p:nvPr/>
        </p:nvSpPr>
        <p:spPr>
          <a:xfrm>
            <a:off x="121653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102_1#1172612e1.choices?vbadefaultcenterpage=1&amp;parentnodeid=21f214b1d&amp;vbahtmlprocessed=1&amp;hasbroken=1"/>
          <p:cNvSpPr/>
          <p:nvPr/>
        </p:nvSpPr>
        <p:spPr>
          <a:xfrm>
            <a:off x="521208" y="175595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husband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neighbour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endParaRPr lang="en-US" altLang="zh-CN" sz="2300" dirty="0"/>
          </a:p>
        </p:txBody>
      </p:sp>
      <p:sp>
        <p:nvSpPr>
          <p:cNvPr id="3" name="QC_4_AN.103_1#1172612e1.bracket?vbadefaultcenterpage=1&amp;parentnodeid=21f214b1d&amp;vbapositionanswer=49&amp;vbahtmlprocessed=1"/>
          <p:cNvSpPr/>
          <p:nvPr/>
        </p:nvSpPr>
        <p:spPr>
          <a:xfrm>
            <a:off x="1216533" y="175595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104_1#99505a938.choices?vbadefaultcenterpage=1&amp;parentnodeid=21f214b1d&amp;vbahtmlprocessed=1&amp;hasbroken=1"/>
          <p:cNvSpPr/>
          <p:nvPr/>
        </p:nvSpPr>
        <p:spPr>
          <a:xfrm>
            <a:off x="521208" y="228096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unless</a:t>
            </a:r>
            <a:endParaRPr lang="en-US" altLang="zh-CN" sz="2300" dirty="0"/>
          </a:p>
        </p:txBody>
      </p:sp>
      <p:sp>
        <p:nvSpPr>
          <p:cNvPr id="5" name="QC_4_AN.105_1#99505a938.bracket?vbadefaultcenterpage=1&amp;parentnodeid=21f214b1d&amp;vbapositionanswer=50&amp;vbahtmlprocessed=1"/>
          <p:cNvSpPr/>
          <p:nvPr/>
        </p:nvSpPr>
        <p:spPr>
          <a:xfrm>
            <a:off x="1375283" y="228096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4_BD.106_1#94974513a.choices?vbadefaultcenterpage=1&amp;parentnodeid=21f214b1d&amp;vbahtmlprocessed=1&amp;hasbroken=1"/>
          <p:cNvSpPr/>
          <p:nvPr/>
        </p:nvSpPr>
        <p:spPr>
          <a:xfrm>
            <a:off x="521208" y="280166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herself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itself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myself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endParaRPr lang="en-US" altLang="zh-CN" sz="2300" dirty="0"/>
          </a:p>
        </p:txBody>
      </p:sp>
      <p:sp>
        <p:nvSpPr>
          <p:cNvPr id="7" name="QC_4_AN.107_1#94974513a.bracket?vbadefaultcenterpage=1&amp;parentnodeid=21f214b1d&amp;vbapositionanswer=51&amp;vbahtmlprocessed=1"/>
          <p:cNvSpPr/>
          <p:nvPr/>
        </p:nvSpPr>
        <p:spPr>
          <a:xfrm>
            <a:off x="1351725" y="280166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8" name="QC_4_BD.108_1#e5c175672.choices?vbadefaultcenterpage=1&amp;parentnodeid=21f214b1d&amp;vbahtmlprocessed=1&amp;hasbroken=1"/>
          <p:cNvSpPr/>
          <p:nvPr/>
        </p:nvSpPr>
        <p:spPr>
          <a:xfrm>
            <a:off x="521208" y="332236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endParaRPr lang="en-US" altLang="zh-CN" sz="2300" dirty="0"/>
          </a:p>
        </p:txBody>
      </p:sp>
      <p:sp>
        <p:nvSpPr>
          <p:cNvPr id="9" name="QC_4_AN.109_1#e5c175672.bracket?vbadefaultcenterpage=1&amp;parentnodeid=21f214b1d&amp;vbapositionanswer=52&amp;vbahtmlprocessed=1"/>
          <p:cNvSpPr/>
          <p:nvPr/>
        </p:nvSpPr>
        <p:spPr>
          <a:xfrm>
            <a:off x="1375283" y="332236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4_BD.110_1#a7900a28e.choices?vbadefaultcenterpage=1&amp;parentnodeid=21f214b1d&amp;vbahtmlprocessed=1&amp;hasbroken=1"/>
          <p:cNvSpPr/>
          <p:nvPr/>
        </p:nvSpPr>
        <p:spPr>
          <a:xfrm>
            <a:off x="521208" y="384306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height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weight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size</a:t>
            </a:r>
            <a:endParaRPr lang="en-US" altLang="zh-CN" sz="2300" dirty="0"/>
          </a:p>
        </p:txBody>
      </p:sp>
      <p:sp>
        <p:nvSpPr>
          <p:cNvPr id="11" name="QC_4_AN.111_1#a7900a28e.bracket?vbadefaultcenterpage=1&amp;parentnodeid=21f214b1d&amp;vbapositionanswer=53&amp;vbahtmlprocessed=1"/>
          <p:cNvSpPr/>
          <p:nvPr/>
        </p:nvSpPr>
        <p:spPr>
          <a:xfrm>
            <a:off x="1375283" y="384306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2" name="QC_4_BD.112_1#ddc573e95.choices?vbadefaultcenterpage=1&amp;parentnodeid=21f214b1d&amp;vbahtmlprocessed=1&amp;hasbroken=1"/>
          <p:cNvSpPr/>
          <p:nvPr/>
        </p:nvSpPr>
        <p:spPr>
          <a:xfrm>
            <a:off x="521208" y="436376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imagines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suggests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avoids</a:t>
            </a:r>
            <a:endParaRPr lang="en-US" altLang="zh-CN" sz="2300" dirty="0"/>
          </a:p>
        </p:txBody>
      </p:sp>
      <p:sp>
        <p:nvSpPr>
          <p:cNvPr id="13" name="QC_4_AN.113_1#ddc573e95.bracket?vbadefaultcenterpage=1&amp;parentnodeid=21f214b1d&amp;vbapositionanswer=54&amp;vbahtmlprocessed=1"/>
          <p:cNvSpPr/>
          <p:nvPr/>
        </p:nvSpPr>
        <p:spPr>
          <a:xfrm>
            <a:off x="1362583" y="436376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4" name="QC_4_BD.114_1#a2b9b775c.choices?vbadefaultcenterpage=1&amp;parentnodeid=21f214b1d&amp;vbahtmlprocessed=1&amp;hasbroken=1"/>
          <p:cNvSpPr/>
          <p:nvPr/>
        </p:nvSpPr>
        <p:spPr>
          <a:xfrm>
            <a:off x="521208" y="488446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seriously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strongly</a:t>
            </a:r>
            <a:endParaRPr lang="en-US" altLang="zh-CN" sz="2300" dirty="0"/>
          </a:p>
        </p:txBody>
      </p:sp>
      <p:sp>
        <p:nvSpPr>
          <p:cNvPr id="15" name="QC_4_AN.115_1#a2b9b775c.bracket?vbadefaultcenterpage=1&amp;parentnodeid=21f214b1d&amp;vbapositionanswer=55&amp;vbahtmlprocessed=1"/>
          <p:cNvSpPr/>
          <p:nvPr/>
        </p:nvSpPr>
        <p:spPr>
          <a:xfrm>
            <a:off x="1362583" y="488446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9fa32e025?vbadefaultcenterpage=1&amp;parentnodeid=13e7045f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类型三</a:t>
            </a:r>
            <a:r>
              <a:rPr lang="en-US" altLang="zh-CN" sz="2600" b="1" i="0" dirty="0">
                <a:solidFill>
                  <a:srgbClr val="37363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双向翻译</a:t>
            </a:r>
            <a:endParaRPr lang="en-US" altLang="zh-CN" sz="2600" dirty="0"/>
          </a:p>
        </p:txBody>
      </p:sp>
      <p:sp>
        <p:nvSpPr>
          <p:cNvPr id="3" name="QM_3_BD.116_1#eecfecfdc?vbadefaultcenterpage=1&amp;parentnodeid=9fa32e025&amp;vbahtmlprocessed=1"/>
          <p:cNvSpPr/>
          <p:nvPr/>
        </p:nvSpPr>
        <p:spPr>
          <a:xfrm>
            <a:off x="521208" y="1252002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[常德中考]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M_3_BD.116_2#eecfecfdc?segpoint=1&amp;vbadefaultcenterpage=1&amp;parentnodeid=9fa32e025&amp;vbahtmlprocessed=1"/>
          <p:cNvSpPr/>
          <p:nvPr/>
        </p:nvSpPr>
        <p:spPr>
          <a:xfrm>
            <a:off x="521208" y="1716505"/>
            <a:ext cx="11146536" cy="3147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Maybe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没有爱好就没有真正的快乐。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happiness.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purpose,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creative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outlet,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relieve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stress.</a:t>
            </a:r>
            <a:endParaRPr lang="en-US" altLang="zh-CN" sz="2300" dirty="0"/>
          </a:p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blog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entries,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2016,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identify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content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include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memoir.</a:t>
            </a:r>
            <a:endParaRPr lang="en-US" altLang="zh-CN" sz="2300" dirty="0"/>
          </a:p>
        </p:txBody>
      </p:sp>
      <p:sp>
        <p:nvSpPr>
          <p:cNvPr id="5" name="QM_3_BD.116_3#eecfecfdc?segpoint=1&amp;vbadefaultcenterpage=1&amp;parentnodeid=9fa32e025&amp;vbahtmlprocessed=1"/>
          <p:cNvSpPr/>
          <p:nvPr/>
        </p:nvSpPr>
        <p:spPr>
          <a:xfrm>
            <a:off x="521208" y="4916906"/>
            <a:ext cx="11146536" cy="1324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Certainly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cards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games,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especially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gatherings,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memory.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course?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16_4#eecfecfdc?segpoint=1&amp;vbadefaultcenterpage=1&amp;parentnodeid=9fa32e025&amp;vbahtmlprocessed=1"/>
          <p:cNvSpPr/>
          <p:nvPr/>
        </p:nvSpPr>
        <p:spPr>
          <a:xfrm>
            <a:off x="521208" y="877332"/>
            <a:ext cx="11146536" cy="93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geography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lessons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collecting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stamps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coins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endParaRPr lang="en-US" altLang="zh-CN" sz="2300" dirty="0"/>
          </a:p>
        </p:txBody>
      </p:sp>
      <p:sp>
        <p:nvSpPr>
          <p:cNvPr id="3" name="QM_3_BD.116_5#eecfecfdc?segpoint=1&amp;vbadefaultcenterpage=1&amp;parentnodeid=9fa32e025&amp;vbahtmlprocessed=1"/>
          <p:cNvSpPr/>
          <p:nvPr/>
        </p:nvSpPr>
        <p:spPr>
          <a:xfrm>
            <a:off x="521208" y="1867360"/>
            <a:ext cx="11146536" cy="436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guitar.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hobby—I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public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performances.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但是我喜欢边弹吉他边唱歌，以此来放松自己。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members,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classroom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graders.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search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ideas,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Guide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sewingIsawesome.com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website.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takeaways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article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included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introduce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widen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knowledge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improve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confidence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self-esteem.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17_1#1136ff259?vbadefaultcenterpage=1&amp;parentnodeid=eecfecfdc&amp;vbahtmlprocessed=1&amp;hasbroken=1"/>
          <p:cNvSpPr/>
          <p:nvPr/>
        </p:nvSpPr>
        <p:spPr>
          <a:xfrm>
            <a:off x="521208" y="22976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</a:t>
            </a:r>
            <a:endParaRPr lang="en-US" altLang="zh-CN" sz="2300" dirty="0"/>
          </a:p>
        </p:txBody>
      </p:sp>
      <p:sp>
        <p:nvSpPr>
          <p:cNvPr id="3" name="QB_4_AN.118_1#1136ff259.blank?vbadefaultcenterpage=1&amp;parentnodeid=eecfecfdc&amp;vbapositionanswer=56&amp;vbahtmlprocessed=1"/>
          <p:cNvSpPr/>
          <p:nvPr/>
        </p:nvSpPr>
        <p:spPr>
          <a:xfrm>
            <a:off x="1000633" y="2259505"/>
            <a:ext cx="56165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你可能会把时间花在（你的）业余爱好上。</a:t>
            </a:r>
            <a:endParaRPr lang="en-US" altLang="zh-CN" sz="2300" dirty="0"/>
          </a:p>
        </p:txBody>
      </p:sp>
      <p:sp>
        <p:nvSpPr>
          <p:cNvPr id="4" name="QB_4_BD.119_1#238a14571?vbadefaultcenterpage=1&amp;parentnodeid=eecfecfdc&amp;vbahtmlprocessed=1&amp;hasbroken=1"/>
          <p:cNvSpPr/>
          <p:nvPr/>
        </p:nvSpPr>
        <p:spPr>
          <a:xfrm>
            <a:off x="521208" y="28226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</a:t>
            </a:r>
            <a:endParaRPr lang="en-US" altLang="zh-CN" sz="2300" dirty="0"/>
          </a:p>
        </p:txBody>
      </p:sp>
      <p:sp>
        <p:nvSpPr>
          <p:cNvPr id="5" name="QB_4_AN.120_1#238a14571.blank?vbadefaultcenterpage=1&amp;parentnodeid=eecfecfdc&amp;vbapositionanswer=57&amp;vbahtmlprocessed=1"/>
          <p:cNvSpPr/>
          <p:nvPr/>
        </p:nvSpPr>
        <p:spPr>
          <a:xfrm>
            <a:off x="1000633" y="2771822"/>
            <a:ext cx="5330889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hobby.</a:t>
            </a:r>
            <a:endParaRPr lang="en-US" altLang="zh-CN" sz="2300" dirty="0"/>
          </a:p>
        </p:txBody>
      </p:sp>
      <p:sp>
        <p:nvSpPr>
          <p:cNvPr id="6" name="QB_4_BD.121_1#ddba8a6b0?vbadefaultcenterpage=1&amp;parentnodeid=eecfecfdc&amp;vbahtmlprocessed=1&amp;hasbroken=1"/>
          <p:cNvSpPr/>
          <p:nvPr/>
        </p:nvSpPr>
        <p:spPr>
          <a:xfrm>
            <a:off x="521208" y="33433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____________________________________________________________________</a:t>
            </a:r>
            <a:endParaRPr lang="en-US" altLang="zh-CN" sz="2300" dirty="0"/>
          </a:p>
        </p:txBody>
      </p:sp>
      <p:sp>
        <p:nvSpPr>
          <p:cNvPr id="7" name="QB_4_AN.122_1#ddba8a6b0.blank?vbadefaultcenterpage=1&amp;parentnodeid=eecfecfdc&amp;vbapositionanswer=58&amp;vbahtmlprocessed=1"/>
          <p:cNvSpPr/>
          <p:nvPr/>
        </p:nvSpPr>
        <p:spPr>
          <a:xfrm>
            <a:off x="1000633" y="3305222"/>
            <a:ext cx="97059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当然，特别是家庭聚会时，像打牌或其他的活动，能带来一些美好的回忆。</a:t>
            </a:r>
            <a:endParaRPr lang="en-US" altLang="zh-CN" sz="2300" dirty="0"/>
          </a:p>
        </p:txBody>
      </p:sp>
      <p:sp>
        <p:nvSpPr>
          <p:cNvPr id="8" name="QB_4_BD.123_1#a0b8f8195?vbadefaultcenterpage=1&amp;parentnodeid=eecfecfdc&amp;vbahtmlprocessed=1&amp;hasbroken=1"/>
          <p:cNvSpPr/>
          <p:nvPr/>
        </p:nvSpPr>
        <p:spPr>
          <a:xfrm>
            <a:off x="521208" y="38640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</a:t>
            </a:r>
            <a:endParaRPr lang="en-US" altLang="zh-CN" sz="2300" dirty="0"/>
          </a:p>
        </p:txBody>
      </p:sp>
      <p:sp>
        <p:nvSpPr>
          <p:cNvPr id="9" name="QB_4_AN.124_1#a0b8f8195.blank?vbadefaultcenterpage=1&amp;parentnodeid=eecfecfdc&amp;vbapositionanswer=59&amp;vbahtmlprocessed=1"/>
          <p:cNvSpPr/>
          <p:nvPr/>
        </p:nvSpPr>
        <p:spPr>
          <a:xfrm>
            <a:off x="1000633" y="3825922"/>
            <a:ext cx="79533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你能从收集世界各地的邮票或者硬币中学到地理和历史知识。</a:t>
            </a:r>
            <a:endParaRPr lang="en-US" altLang="zh-CN" sz="2300" dirty="0"/>
          </a:p>
        </p:txBody>
      </p:sp>
      <p:sp>
        <p:nvSpPr>
          <p:cNvPr id="10" name="QB_4_BD.125_1#6de994db2?vbadefaultcenterpage=1&amp;parentnodeid=eecfecfdc&amp;vbahtmlprocessed=1&amp;hasbroken=1"/>
          <p:cNvSpPr/>
          <p:nvPr/>
        </p:nvSpPr>
        <p:spPr>
          <a:xfrm>
            <a:off x="521208" y="43847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</a:t>
            </a:r>
            <a:endParaRPr lang="en-US" altLang="zh-CN" sz="2300" dirty="0"/>
          </a:p>
        </p:txBody>
      </p:sp>
      <p:sp>
        <p:nvSpPr>
          <p:cNvPr id="11" name="QB_4_AN.126_1#6de994db2.blank?vbadefaultcenterpage=1&amp;parentnodeid=eecfecfdc&amp;vbapositionanswer=60&amp;vbahtmlprocessed=1"/>
          <p:cNvSpPr/>
          <p:nvPr/>
        </p:nvSpPr>
        <p:spPr>
          <a:xfrm>
            <a:off x="949833" y="4333922"/>
            <a:ext cx="6600825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singing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27_1#8a5696dcc?vbadefaultcenterpage=1&amp;parentnodeid=9fa32e025&amp;vbahtmlprocessed=1"/>
          <p:cNvSpPr/>
          <p:nvPr/>
        </p:nvSpPr>
        <p:spPr>
          <a:xfrm>
            <a:off x="521208" y="1211088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[湘潭中考]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results.</a:t>
            </a:r>
            <a:endParaRPr lang="en-US" altLang="zh-CN" sz="2300" dirty="0"/>
          </a:p>
        </p:txBody>
      </p:sp>
      <p:sp>
        <p:nvSpPr>
          <p:cNvPr id="3" name="QM_3_BD.127_2#8a5696dcc?segpoint=1&amp;vbadefaultcenterpage=1&amp;parentnodeid=9fa32e025&amp;vbahtmlprocessed=1"/>
          <p:cNvSpPr/>
          <p:nvPr/>
        </p:nvSpPr>
        <p:spPr>
          <a:xfrm>
            <a:off x="521208" y="2794079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fifteen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Forty-five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Twenty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百分之二十的同学一点也不锻炼。</a:t>
            </a:r>
            <a:endParaRPr lang="en-US" altLang="zh-CN" sz="2300" dirty="0"/>
          </a:p>
        </p:txBody>
      </p:sp>
      <p:sp>
        <p:nvSpPr>
          <p:cNvPr id="4" name="QM_3_BD.127_3#8a5696dcc?segpoint=1&amp;vbadefaultcenterpage=1&amp;parentnodeid=9fa32e025&amp;vbahtmlprocessed=1"/>
          <p:cNvSpPr/>
          <p:nvPr/>
        </p:nvSpPr>
        <p:spPr>
          <a:xfrm>
            <a:off x="521208" y="4381579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online,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surprised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ninety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homework.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27_4#8a5696dcc?segpoint=1&amp;vbadefaultcenterpage=1&amp;parentnodeid=9fa32e025&amp;vbahtmlprocessed=1"/>
          <p:cNvSpPr/>
          <p:nvPr/>
        </p:nvSpPr>
        <p:spPr>
          <a:xfrm>
            <a:off x="521208" y="1216803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answers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television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Thirteen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eighty-five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Although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sports,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popular.</a:t>
            </a:r>
            <a:endParaRPr lang="en-US" altLang="zh-CN" sz="2300" dirty="0"/>
          </a:p>
        </p:txBody>
      </p:sp>
      <p:sp>
        <p:nvSpPr>
          <p:cNvPr id="3" name="QM_3_BD.127_5#8a5696dcc?segpoint=1&amp;vbadefaultcenterpage=1&amp;parentnodeid=9fa32e025&amp;vbahtmlprocessed=1"/>
          <p:cNvSpPr/>
          <p:nvPr/>
        </p:nvSpPr>
        <p:spPr>
          <a:xfrm>
            <a:off x="521208" y="3320494"/>
            <a:ext cx="11146536" cy="25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它有益于身心健康。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together.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remember,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habits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hard”.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exercising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28_1#096b202c8?vbadefaultcenterpage=1&amp;parentnodeid=8a5696dcc&amp;vbahtmlprocessed=1&amp;hasbroken=1"/>
          <p:cNvSpPr/>
          <p:nvPr/>
        </p:nvSpPr>
        <p:spPr>
          <a:xfrm>
            <a:off x="521208" y="203725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</a:t>
            </a:r>
            <a:endParaRPr lang="en-US" altLang="zh-CN" sz="2300" dirty="0"/>
          </a:p>
        </p:txBody>
      </p:sp>
      <p:sp>
        <p:nvSpPr>
          <p:cNvPr id="3" name="QB_4_AN.129_1#096b202c8.blank?vbadefaultcenterpage=1&amp;parentnodeid=8a5696dcc&amp;vbapositionanswer=61&amp;vbahtmlprocessed=1"/>
          <p:cNvSpPr/>
          <p:nvPr/>
        </p:nvSpPr>
        <p:spPr>
          <a:xfrm>
            <a:off x="1013333" y="1986455"/>
            <a:ext cx="4875467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Twenty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percent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all.</a:t>
            </a:r>
            <a:endParaRPr lang="en-US" altLang="zh-CN" sz="2300" dirty="0"/>
          </a:p>
        </p:txBody>
      </p:sp>
      <p:sp>
        <p:nvSpPr>
          <p:cNvPr id="4" name="QB_4_BD.130_1#b41142796?vbadefaultcenterpage=1&amp;parentnodeid=8a5696dcc&amp;vbahtmlprocessed=1&amp;hasbroken=1"/>
          <p:cNvSpPr/>
          <p:nvPr/>
        </p:nvSpPr>
        <p:spPr>
          <a:xfrm>
            <a:off x="521208" y="25622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</a:t>
            </a:r>
            <a:endParaRPr lang="en-US" altLang="zh-CN" sz="2300" dirty="0"/>
          </a:p>
        </p:txBody>
      </p:sp>
      <p:sp>
        <p:nvSpPr>
          <p:cNvPr id="5" name="QB_4_AN.131_1#b41142796.blank?vbadefaultcenterpage=1&amp;parentnodeid=8a5696dcc&amp;vbapositionanswer=62&amp;vbahtmlprocessed=1"/>
          <p:cNvSpPr/>
          <p:nvPr/>
        </p:nvSpPr>
        <p:spPr>
          <a:xfrm>
            <a:off x="1000633" y="2524172"/>
            <a:ext cx="67849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但令我们惊讶的是百分之九十的同学每天使用网络。</a:t>
            </a:r>
            <a:endParaRPr lang="en-US" altLang="zh-CN" sz="2300" dirty="0"/>
          </a:p>
        </p:txBody>
      </p:sp>
      <p:sp>
        <p:nvSpPr>
          <p:cNvPr id="6" name="QB_4_BD.132_1#c6bd08c40?vbadefaultcenterpage=1&amp;parentnodeid=8a5696dcc&amp;vbahtmlprocessed=1&amp;hasbroken=1"/>
          <p:cNvSpPr/>
          <p:nvPr/>
        </p:nvSpPr>
        <p:spPr>
          <a:xfrm>
            <a:off x="521208" y="30829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______________________________________________________________</a:t>
            </a:r>
            <a:endParaRPr lang="en-US" altLang="zh-CN" sz="2300" dirty="0"/>
          </a:p>
        </p:txBody>
      </p:sp>
      <p:sp>
        <p:nvSpPr>
          <p:cNvPr id="7" name="QB_4_AN.133_1#c6bd08c40.blank?vbadefaultcenterpage=1&amp;parentnodeid=8a5696dcc&amp;vbapositionanswer=63&amp;vbahtmlprocessed=1"/>
          <p:cNvSpPr/>
          <p:nvPr/>
        </p:nvSpPr>
        <p:spPr>
          <a:xfrm>
            <a:off x="962533" y="3044872"/>
            <a:ext cx="89106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尽管许多同学喜欢看运动节目，但是游戏/竞赛类节目是最受欢迎的。</a:t>
            </a:r>
            <a:endParaRPr lang="en-US" altLang="zh-CN" sz="2300" dirty="0"/>
          </a:p>
        </p:txBody>
      </p:sp>
      <p:sp>
        <p:nvSpPr>
          <p:cNvPr id="8" name="QB_4_BD.134_1#58085bf3f?vbadefaultcenterpage=1&amp;parentnodeid=8a5696dcc&amp;vbahtmlprocessed=1&amp;hasbroken=1"/>
          <p:cNvSpPr/>
          <p:nvPr/>
        </p:nvSpPr>
        <p:spPr>
          <a:xfrm>
            <a:off x="521208" y="36100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_________________________________________________________________________</a:t>
            </a:r>
          </a:p>
          <a:p>
            <a:pPr marL="0" latinLnBrk="1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</a:t>
            </a:r>
            <a:endParaRPr lang="en-US" altLang="zh-CN" sz="2300" dirty="0"/>
          </a:p>
        </p:txBody>
      </p:sp>
      <p:sp>
        <p:nvSpPr>
          <p:cNvPr id="9" name="QB_4_AN.135_1#58085bf3f.blank?vbadefaultcenterpage=1&amp;parentnodeid=8a5696dcc&amp;vbapositionanswer=64&amp;vbahtmlprocessed=1"/>
          <p:cNvSpPr/>
          <p:nvPr/>
        </p:nvSpPr>
        <p:spPr>
          <a:xfrm>
            <a:off x="521208" y="3571985"/>
            <a:ext cx="11146536" cy="995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>
              <a:lnSpc>
                <a:spcPct val="150000"/>
              </a:lnSpc>
            </a:pPr>
            <a:r>
              <a:rPr lang="en-US" altLang="zh-CN" sz="2300" b="0" i="0">
                <a:solidFill>
                  <a:srgbClr val="E74364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body/mind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body/It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body.</a:t>
            </a:r>
            <a:endParaRPr lang="en-US" altLang="zh-CN" sz="2300" dirty="0"/>
          </a:p>
        </p:txBody>
      </p:sp>
      <p:sp>
        <p:nvSpPr>
          <p:cNvPr id="10" name="QB_4_BD.136_1#adc47a25a?vbadefaultcenterpage=1&amp;parentnodeid=8a5696dcc&amp;vbahtmlprocessed=1&amp;hasbroken=1"/>
          <p:cNvSpPr/>
          <p:nvPr/>
        </p:nvSpPr>
        <p:spPr>
          <a:xfrm>
            <a:off x="521208" y="46577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</a:t>
            </a:r>
            <a:endParaRPr lang="en-US" altLang="zh-CN" sz="2300" dirty="0"/>
          </a:p>
        </p:txBody>
      </p:sp>
      <p:sp>
        <p:nvSpPr>
          <p:cNvPr id="11" name="QB_4_AN.137_1#adc47a25a.blank?vbadefaultcenterpage=1&amp;parentnodeid=8a5696dcc&amp;vbapositionanswer=65&amp;vbahtmlprocessed=1"/>
          <p:cNvSpPr/>
          <p:nvPr/>
        </p:nvSpPr>
        <p:spPr>
          <a:xfrm>
            <a:off x="962533" y="4619672"/>
            <a:ext cx="77422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所以，趁还来得及，开始锻炼吧！/现在开始锻炼为时不晚！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38_1#26e2ff838?vbadefaultcenterpage=1&amp;parentnodeid=9fa32e025&amp;vbahtmlprocessed=1"/>
          <p:cNvSpPr/>
          <p:nvPr/>
        </p:nvSpPr>
        <p:spPr>
          <a:xfrm>
            <a:off x="521208" y="121616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[长沙中考]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M_3_BD.138_2#26e2ff838?segpoint=1&amp;vbadefaultcenterpage=1&amp;parentnodeid=9fa32e025&amp;vbahtmlprocessed=1"/>
          <p:cNvSpPr/>
          <p:nvPr/>
        </p:nvSpPr>
        <p:spPr>
          <a:xfrm>
            <a:off x="521208" y="174505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folk（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民间的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performers（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表演者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festival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north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China.</a:t>
            </a:r>
            <a:endParaRPr lang="en-US" altLang="zh-CN" sz="2300" dirty="0"/>
          </a:p>
        </p:txBody>
      </p:sp>
      <p:sp>
        <p:nvSpPr>
          <p:cNvPr id="4" name="QM_3_BD.138_3#26e2ff838?segpoint=1&amp;vbadefaultcenterpage=1&amp;parentnodeid=9fa32e025&amp;vbahtmlprocessed=1"/>
          <p:cNvSpPr/>
          <p:nvPr/>
        </p:nvSpPr>
        <p:spPr>
          <a:xfrm>
            <a:off x="521208" y="2799159"/>
            <a:ext cx="11146536" cy="3094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express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happiness.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很多人非常喜欢秧歌。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women.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ladies.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village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northern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Shaanxi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Province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prepare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1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month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Festival,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38_4#26e2ff838?segpoint=1&amp;vbadefaultcenterpage=1&amp;parentnodeid=9fa32e025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wish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dancing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1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streets.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performers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bands（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挥舞红绸带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firecrackers（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鞭炮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他们邀请表演者品尝自制食物。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00" b="0" i="0" u="sng" kern="0" spc="-9990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sounds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songs,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drums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firecrackers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festivity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village.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Nowadays,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parks,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streets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squares,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39_1#07e5dcba7?vbadefaultcenterpage=1&amp;parentnodeid=26e2ff838&amp;vbahtmlprocessed=1&amp;hasbroken=1"/>
          <p:cNvSpPr/>
          <p:nvPr/>
        </p:nvSpPr>
        <p:spPr>
          <a:xfrm>
            <a:off x="521208" y="22976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</a:t>
            </a:r>
            <a:endParaRPr lang="en-US" altLang="zh-CN" sz="2300" dirty="0"/>
          </a:p>
        </p:txBody>
      </p:sp>
      <p:sp>
        <p:nvSpPr>
          <p:cNvPr id="3" name="QB_4_AN.140_1#07e5dcba7.blank?vbadefaultcenterpage=1&amp;parentnodeid=26e2ff838&amp;vbapositionanswer=66&amp;vbahtmlprocessed=1"/>
          <p:cNvSpPr/>
          <p:nvPr/>
        </p:nvSpPr>
        <p:spPr>
          <a:xfrm>
            <a:off x="1000633" y="2259505"/>
            <a:ext cx="56165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它在中国北方是一个非常流行的节日活动。</a:t>
            </a:r>
            <a:endParaRPr lang="en-US" altLang="zh-CN" sz="2300" dirty="0"/>
          </a:p>
        </p:txBody>
      </p:sp>
      <p:sp>
        <p:nvSpPr>
          <p:cNvPr id="4" name="QB_4_BD.141_1#9d003248b?vbadefaultcenterpage=1&amp;parentnodeid=26e2ff838&amp;vbahtmlprocessed=1&amp;hasbroken=1"/>
          <p:cNvSpPr/>
          <p:nvPr/>
        </p:nvSpPr>
        <p:spPr>
          <a:xfrm>
            <a:off x="521208" y="28226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</a:t>
            </a:r>
            <a:endParaRPr lang="en-US" altLang="zh-CN" sz="2300" dirty="0"/>
          </a:p>
        </p:txBody>
      </p:sp>
      <p:sp>
        <p:nvSpPr>
          <p:cNvPr id="5" name="QB_4_AN.142_1#9d003248b.blank?vbadefaultcenterpage=1&amp;parentnodeid=26e2ff838&amp;vbapositionanswer=67&amp;vbahtmlprocessed=1"/>
          <p:cNvSpPr/>
          <p:nvPr/>
        </p:nvSpPr>
        <p:spPr>
          <a:xfrm>
            <a:off x="1013333" y="2771822"/>
            <a:ext cx="6907213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Many/A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of/Lots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yangge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much.</a:t>
            </a:r>
            <a:endParaRPr lang="en-US" altLang="zh-CN" sz="2300" dirty="0"/>
          </a:p>
        </p:txBody>
      </p:sp>
      <p:sp>
        <p:nvSpPr>
          <p:cNvPr id="6" name="QB_4_BD.143_1#e3dd66a5d?vbadefaultcenterpage=1&amp;parentnodeid=26e2ff838&amp;vbahtmlprocessed=1&amp;hasbroken=1"/>
          <p:cNvSpPr/>
          <p:nvPr/>
        </p:nvSpPr>
        <p:spPr>
          <a:xfrm>
            <a:off x="521208" y="33433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</a:t>
            </a:r>
            <a:endParaRPr lang="en-US" altLang="zh-CN" sz="2300" dirty="0"/>
          </a:p>
        </p:txBody>
      </p:sp>
      <p:sp>
        <p:nvSpPr>
          <p:cNvPr id="7" name="QB_4_AN.144_1#e3dd66a5d.blank?vbadefaultcenterpage=1&amp;parentnodeid=26e2ff838&amp;vbapositionanswer=68&amp;vbahtmlprocessed=1"/>
          <p:cNvSpPr/>
          <p:nvPr/>
        </p:nvSpPr>
        <p:spPr>
          <a:xfrm>
            <a:off x="1000633" y="3305222"/>
            <a:ext cx="67849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甚至在中国新年前一个月，他们就开始准备秧歌了。</a:t>
            </a:r>
            <a:endParaRPr lang="en-US" altLang="zh-CN" sz="2300" dirty="0"/>
          </a:p>
        </p:txBody>
      </p:sp>
      <p:sp>
        <p:nvSpPr>
          <p:cNvPr id="8" name="QB_4_BD.145_1#522965058?vbadefaultcenterpage=1&amp;parentnodeid=26e2ff838&amp;vbahtmlprocessed=1&amp;hasbroken=1"/>
          <p:cNvSpPr/>
          <p:nvPr/>
        </p:nvSpPr>
        <p:spPr>
          <a:xfrm>
            <a:off x="521208" y="38640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</a:t>
            </a:r>
            <a:endParaRPr lang="en-US" altLang="zh-CN" sz="2300" dirty="0"/>
          </a:p>
        </p:txBody>
      </p:sp>
      <p:sp>
        <p:nvSpPr>
          <p:cNvPr id="9" name="QB_4_AN.146_1#522965058.blank?vbadefaultcenterpage=1&amp;parentnodeid=26e2ff838&amp;vbapositionanswer=69&amp;vbahtmlprocessed=1"/>
          <p:cNvSpPr/>
          <p:nvPr/>
        </p:nvSpPr>
        <p:spPr>
          <a:xfrm>
            <a:off x="1000633" y="3825922"/>
            <a:ext cx="56165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他们通过在街上跳秧歌来祝人们新年快乐。</a:t>
            </a:r>
            <a:endParaRPr lang="en-US" altLang="zh-CN" sz="2300" dirty="0"/>
          </a:p>
        </p:txBody>
      </p:sp>
      <p:sp>
        <p:nvSpPr>
          <p:cNvPr id="10" name="QB_4_BD.147_1#fe426b1f7?vbadefaultcenterpage=1&amp;parentnodeid=26e2ff838&amp;vbahtmlprocessed=1&amp;hasbroken=1"/>
          <p:cNvSpPr/>
          <p:nvPr/>
        </p:nvSpPr>
        <p:spPr>
          <a:xfrm>
            <a:off x="521208" y="43847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 latinLnBrk="1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__________________________________________________________</a:t>
            </a:r>
            <a:endParaRPr lang="en-US" altLang="zh-CN" sz="2300" dirty="0"/>
          </a:p>
        </p:txBody>
      </p:sp>
      <p:sp>
        <p:nvSpPr>
          <p:cNvPr id="11" name="QB_4_AN.148_1#fe426b1f7.blank?vbadefaultcenterpage=1&amp;parentnodeid=26e2ff838&amp;vbapositionanswer=70&amp;vbahtmlprocessed=1"/>
          <p:cNvSpPr/>
          <p:nvPr/>
        </p:nvSpPr>
        <p:spPr>
          <a:xfrm>
            <a:off x="987933" y="4333922"/>
            <a:ext cx="828675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invite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performers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taste/try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themselves.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e749ea4bf?vbadefaultcenterpage=1&amp;parentnodeid=13e7045f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类型四</a:t>
            </a:r>
            <a:r>
              <a:rPr lang="en-US" altLang="zh-CN" sz="2600" b="1" i="0" dirty="0">
                <a:solidFill>
                  <a:srgbClr val="37363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短文改错</a:t>
            </a:r>
            <a:endParaRPr lang="en-US" altLang="zh-CN" sz="2600" dirty="0"/>
          </a:p>
        </p:txBody>
      </p:sp>
      <p:sp>
        <p:nvSpPr>
          <p:cNvPr id="3" name="QM_3_BD.149_1#751d018a5?vbadefaultcenterpage=1&amp;parentnodeid=e749ea4bf&amp;vbahtmlprocessed=1"/>
          <p:cNvSpPr/>
          <p:nvPr/>
        </p:nvSpPr>
        <p:spPr>
          <a:xfrm>
            <a:off x="521208" y="1252002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[毕节中考]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M_3_BD.149_2#751d018a5?segpoint=1&amp;vbadefaultcenterpage=1&amp;parentnodeid=e749ea4bf&amp;vbahtmlprocessed=1"/>
          <p:cNvSpPr/>
          <p:nvPr/>
        </p:nvSpPr>
        <p:spPr>
          <a:xfrm>
            <a:off x="521208" y="1716505"/>
            <a:ext cx="11146536" cy="4514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Recently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serious.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newspapers.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angry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∧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home!I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seldom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topics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话题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patient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13e7045f9.fixed?vbadefaultcenterpage=1&amp;vbahtmlprocessed=1"/>
          <p:cNvSpPr/>
          <p:nvPr/>
        </p:nvSpPr>
        <p:spPr>
          <a:xfrm>
            <a:off x="0" y="2916936"/>
            <a:ext cx="1217066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中考题型专题强化卷（一）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50_1#87c009642?vbadefaultcenterpage=1&amp;parentnodeid=751d018a5&amp;vbahtmlprocessed=1&amp;hasbroken=1"/>
          <p:cNvSpPr/>
          <p:nvPr/>
        </p:nvSpPr>
        <p:spPr>
          <a:xfrm>
            <a:off x="521208" y="99585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endParaRPr lang="en-US" altLang="zh-CN" sz="2300" dirty="0"/>
          </a:p>
        </p:txBody>
      </p:sp>
      <p:sp>
        <p:nvSpPr>
          <p:cNvPr id="3" name="QB_4_AN.151_1#87c009642.blank?vbadefaultcenterpage=1&amp;parentnodeid=751d018a5&amp;vbapositionanswer=71&amp;vbahtmlprocessed=1"/>
          <p:cNvSpPr/>
          <p:nvPr/>
        </p:nvSpPr>
        <p:spPr>
          <a:xfrm>
            <a:off x="987933" y="957755"/>
            <a:ext cx="9763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</a:t>
            </a:r>
            <a:endParaRPr lang="en-US" altLang="zh-CN" sz="2300" dirty="0"/>
          </a:p>
        </p:txBody>
      </p:sp>
      <p:sp>
        <p:nvSpPr>
          <p:cNvPr id="4" name="QB_4_BD.152_1#ccdc4958c?vbadefaultcenterpage=1&amp;parentnodeid=751d018a5&amp;vbahtmlprocessed=1&amp;hasbroken=1"/>
          <p:cNvSpPr/>
          <p:nvPr/>
        </p:nvSpPr>
        <p:spPr>
          <a:xfrm>
            <a:off x="521208" y="15208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5" name="QB_4_AN.153_1#ccdc4958c.blank?vbadefaultcenterpage=1&amp;parentnodeid=751d018a5&amp;vbapositionanswer=72&amp;vbahtmlprocessed=1"/>
          <p:cNvSpPr/>
          <p:nvPr/>
        </p:nvSpPr>
        <p:spPr>
          <a:xfrm>
            <a:off x="962533" y="1482772"/>
            <a:ext cx="29368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endParaRPr lang="en-US" altLang="zh-CN" sz="2300" dirty="0"/>
          </a:p>
        </p:txBody>
      </p:sp>
      <p:sp>
        <p:nvSpPr>
          <p:cNvPr id="6" name="QB_4_BD.154_1#c6c82fec5?vbadefaultcenterpage=1&amp;parentnodeid=751d018a5&amp;vbahtmlprocessed=1&amp;hasbroken=1"/>
          <p:cNvSpPr/>
          <p:nvPr/>
        </p:nvSpPr>
        <p:spPr>
          <a:xfrm>
            <a:off x="521208" y="20415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endParaRPr lang="en-US" altLang="zh-CN" sz="2300" dirty="0"/>
          </a:p>
        </p:txBody>
      </p:sp>
      <p:sp>
        <p:nvSpPr>
          <p:cNvPr id="7" name="QB_4_AN.155_1#c6c82fec5.blank?vbadefaultcenterpage=1&amp;parentnodeid=751d018a5&amp;vbapositionanswer=73&amp;vbahtmlprocessed=1"/>
          <p:cNvSpPr/>
          <p:nvPr/>
        </p:nvSpPr>
        <p:spPr>
          <a:xfrm>
            <a:off x="962533" y="1990772"/>
            <a:ext cx="7493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easily</a:t>
            </a:r>
            <a:endParaRPr lang="en-US" altLang="zh-CN" sz="2300" dirty="0"/>
          </a:p>
        </p:txBody>
      </p:sp>
      <p:sp>
        <p:nvSpPr>
          <p:cNvPr id="8" name="QB_4_BD.156_1#c9327356b?vbadefaultcenterpage=1&amp;parentnodeid=751d018a5&amp;vbahtmlprocessed=1&amp;hasbroken=1"/>
          <p:cNvSpPr/>
          <p:nvPr/>
        </p:nvSpPr>
        <p:spPr>
          <a:xfrm>
            <a:off x="521208" y="25622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endParaRPr lang="en-US" altLang="zh-CN" sz="2300" dirty="0"/>
          </a:p>
        </p:txBody>
      </p:sp>
      <p:sp>
        <p:nvSpPr>
          <p:cNvPr id="9" name="QB_4_AN.157_1#c9327356b.blank?vbadefaultcenterpage=1&amp;parentnodeid=751d018a5&amp;vbapositionanswer=74&amp;vbahtmlprocessed=1"/>
          <p:cNvSpPr/>
          <p:nvPr/>
        </p:nvSpPr>
        <p:spPr>
          <a:xfrm>
            <a:off x="1013333" y="2524172"/>
            <a:ext cx="6334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endParaRPr lang="en-US" altLang="zh-CN" sz="2300" dirty="0"/>
          </a:p>
        </p:txBody>
      </p:sp>
      <p:sp>
        <p:nvSpPr>
          <p:cNvPr id="10" name="QB_4_BD.158_1#cee98fbe8?vbadefaultcenterpage=1&amp;parentnodeid=751d018a5&amp;vbahtmlprocessed=1&amp;hasbroken=1"/>
          <p:cNvSpPr/>
          <p:nvPr/>
        </p:nvSpPr>
        <p:spPr>
          <a:xfrm>
            <a:off x="521208" y="30829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endParaRPr lang="en-US" altLang="zh-CN" sz="2300" dirty="0"/>
          </a:p>
        </p:txBody>
      </p:sp>
      <p:sp>
        <p:nvSpPr>
          <p:cNvPr id="11" name="QB_4_AN.159_1#cee98fbe8.blank?vbadefaultcenterpage=1&amp;parentnodeid=751d018a5&amp;vbapositionanswer=75&amp;vbahtmlprocessed=1"/>
          <p:cNvSpPr/>
          <p:nvPr/>
        </p:nvSpPr>
        <p:spPr>
          <a:xfrm>
            <a:off x="962533" y="3032172"/>
            <a:ext cx="1039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working</a:t>
            </a:r>
            <a:endParaRPr lang="en-US" altLang="zh-CN" sz="2300" dirty="0"/>
          </a:p>
        </p:txBody>
      </p:sp>
      <p:sp>
        <p:nvSpPr>
          <p:cNvPr id="12" name="QB_4_BD.160_1#a72722288?vbadefaultcenterpage=1&amp;parentnodeid=751d018a5&amp;vbahtmlprocessed=1&amp;hasbroken=1"/>
          <p:cNvSpPr/>
          <p:nvPr/>
        </p:nvSpPr>
        <p:spPr>
          <a:xfrm>
            <a:off x="521208" y="36036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endParaRPr lang="en-US" altLang="zh-CN" sz="2300" dirty="0"/>
          </a:p>
        </p:txBody>
      </p:sp>
      <p:sp>
        <p:nvSpPr>
          <p:cNvPr id="13" name="QB_4_AN.161_1#a72722288.blank?vbadefaultcenterpage=1&amp;parentnodeid=751d018a5&amp;vbapositionanswer=76&amp;vbahtmlprocessed=1"/>
          <p:cNvSpPr/>
          <p:nvPr/>
        </p:nvSpPr>
        <p:spPr>
          <a:xfrm>
            <a:off x="962533" y="3565572"/>
            <a:ext cx="58578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endParaRPr lang="en-US" altLang="zh-CN" sz="2300" dirty="0"/>
          </a:p>
        </p:txBody>
      </p:sp>
      <p:sp>
        <p:nvSpPr>
          <p:cNvPr id="14" name="QT_4_BD.162_1#695088f33?vbadefaultcenterpage=1&amp;parentnodeid=751d018a5&amp;vbahtmlprocessed=1&amp;hasbroken=1"/>
          <p:cNvSpPr/>
          <p:nvPr/>
        </p:nvSpPr>
        <p:spPr>
          <a:xfrm>
            <a:off x="521208" y="41243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15" name="QT_4_AN.163_1#695088f33.blank?vbadefaultcenterpage=1&amp;parentnodeid=751d018a5&amp;vbapositionanswer=77&amp;vbahtmlprocessed=1"/>
          <p:cNvSpPr/>
          <p:nvPr/>
        </p:nvSpPr>
        <p:spPr>
          <a:xfrm>
            <a:off x="1000633" y="4086272"/>
            <a:ext cx="2270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√</a:t>
            </a:r>
            <a:endParaRPr lang="en-US" altLang="zh-CN" sz="2300" dirty="0"/>
          </a:p>
        </p:txBody>
      </p:sp>
      <p:sp>
        <p:nvSpPr>
          <p:cNvPr id="16" name="QB_4_BD.164_1#64b2788fe?vbadefaultcenterpage=1&amp;parentnodeid=751d018a5&amp;vbahtmlprocessed=1&amp;hasbroken=1"/>
          <p:cNvSpPr/>
          <p:nvPr/>
        </p:nvSpPr>
        <p:spPr>
          <a:xfrm>
            <a:off x="521208" y="46450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endParaRPr lang="en-US" altLang="zh-CN" sz="2300" dirty="0"/>
          </a:p>
        </p:txBody>
      </p:sp>
      <p:sp>
        <p:nvSpPr>
          <p:cNvPr id="17" name="QB_4_AN.165_1#64b2788fe.blank?vbadefaultcenterpage=1&amp;parentnodeid=751d018a5&amp;vbapositionanswer=78&amp;vbahtmlprocessed=1"/>
          <p:cNvSpPr/>
          <p:nvPr/>
        </p:nvSpPr>
        <p:spPr>
          <a:xfrm>
            <a:off x="975233" y="4606972"/>
            <a:ext cx="42386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endParaRPr lang="en-US" altLang="zh-CN" sz="2300" dirty="0"/>
          </a:p>
        </p:txBody>
      </p:sp>
      <p:sp>
        <p:nvSpPr>
          <p:cNvPr id="18" name="QB_4_BD.166_1#47445b986?vbadefaultcenterpage=1&amp;parentnodeid=751d018a5&amp;vbahtmlprocessed=1&amp;hasbroken=1"/>
          <p:cNvSpPr/>
          <p:nvPr/>
        </p:nvSpPr>
        <p:spPr>
          <a:xfrm>
            <a:off x="521208" y="51657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endParaRPr lang="en-US" altLang="zh-CN" sz="2300" dirty="0"/>
          </a:p>
        </p:txBody>
      </p:sp>
      <p:sp>
        <p:nvSpPr>
          <p:cNvPr id="19" name="QB_4_AN.167_1#47445b986.blank?vbadefaultcenterpage=1&amp;parentnodeid=751d018a5&amp;vbapositionanswer=79&amp;vbahtmlprocessed=1"/>
          <p:cNvSpPr/>
          <p:nvPr/>
        </p:nvSpPr>
        <p:spPr>
          <a:xfrm>
            <a:off x="1013333" y="5127672"/>
            <a:ext cx="48895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endParaRPr lang="en-US" altLang="zh-CN" sz="2300" dirty="0"/>
          </a:p>
        </p:txBody>
      </p:sp>
      <p:sp>
        <p:nvSpPr>
          <p:cNvPr id="20" name="QB_4_BD.168_1#957e2037b?vbadefaultcenterpage=1&amp;parentnodeid=751d018a5&amp;vbahtmlprocessed=1&amp;hasbroken=1"/>
          <p:cNvSpPr/>
          <p:nvPr/>
        </p:nvSpPr>
        <p:spPr>
          <a:xfrm>
            <a:off x="521208" y="56864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endParaRPr lang="en-US" altLang="zh-CN" sz="2300" dirty="0"/>
          </a:p>
        </p:txBody>
      </p:sp>
      <p:sp>
        <p:nvSpPr>
          <p:cNvPr id="21" name="QB_4_AN.169_1#957e2037b.blank?vbadefaultcenterpage=1&amp;parentnodeid=751d018a5&amp;vbapositionanswer=80&amp;vbahtmlprocessed=1"/>
          <p:cNvSpPr/>
          <p:nvPr/>
        </p:nvSpPr>
        <p:spPr>
          <a:xfrm>
            <a:off x="1121283" y="5648372"/>
            <a:ext cx="5699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70_1#d136cf333?vbadefaultcenterpage=1&amp;parentnodeid=e749ea4bf&amp;vbahtmlprocessed=1"/>
          <p:cNvSpPr/>
          <p:nvPr/>
        </p:nvSpPr>
        <p:spPr>
          <a:xfrm>
            <a:off x="521208" y="1218994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[铜仁中考]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Bai's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influenced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millions.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character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literature.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romantic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poets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701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A.D.He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dynasty.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lifetime,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wrote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poetry.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imagination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reactivity.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poems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</a:t>
            </a:r>
            <a:r>
              <a:rPr lang="en-US" altLang="zh-CN" sz="2300" b="0" i="1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expresses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hometown.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71_1#e050852d6?vbadefaultcenterpage=1&amp;parentnodeid=d136cf333&amp;vbahtmlprocessed=1&amp;hasbroken=1"/>
          <p:cNvSpPr/>
          <p:nvPr/>
        </p:nvSpPr>
        <p:spPr>
          <a:xfrm>
            <a:off x="521208" y="99585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3" name="QB_4_AN.172_1#e050852d6.blank?vbadefaultcenterpage=1&amp;parentnodeid=d136cf333&amp;vbapositionanswer=81&amp;vbahtmlprocessed=1"/>
          <p:cNvSpPr/>
          <p:nvPr/>
        </p:nvSpPr>
        <p:spPr>
          <a:xfrm>
            <a:off x="1013333" y="957755"/>
            <a:ext cx="19685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B_4_BD.173_1#b5ebefb57?vbadefaultcenterpage=1&amp;parentnodeid=d136cf333&amp;vbahtmlprocessed=1&amp;hasbroken=1"/>
          <p:cNvSpPr/>
          <p:nvPr/>
        </p:nvSpPr>
        <p:spPr>
          <a:xfrm>
            <a:off x="521208" y="15208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endParaRPr lang="en-US" altLang="zh-CN" sz="2300" dirty="0"/>
          </a:p>
        </p:txBody>
      </p:sp>
      <p:sp>
        <p:nvSpPr>
          <p:cNvPr id="5" name="QB_4_AN.174_1#b5ebefb57.blank?vbadefaultcenterpage=1&amp;parentnodeid=d136cf333&amp;vbapositionanswer=82&amp;vbahtmlprocessed=1"/>
          <p:cNvSpPr/>
          <p:nvPr/>
        </p:nvSpPr>
        <p:spPr>
          <a:xfrm>
            <a:off x="962533" y="1482772"/>
            <a:ext cx="13335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considered</a:t>
            </a:r>
            <a:endParaRPr lang="en-US" altLang="zh-CN" sz="2300" dirty="0"/>
          </a:p>
        </p:txBody>
      </p:sp>
      <p:sp>
        <p:nvSpPr>
          <p:cNvPr id="6" name="QB_4_BD.175_1#dc7559c4d?vbadefaultcenterpage=1&amp;parentnodeid=d136cf333&amp;vbahtmlprocessed=1&amp;hasbroken=1"/>
          <p:cNvSpPr/>
          <p:nvPr/>
        </p:nvSpPr>
        <p:spPr>
          <a:xfrm>
            <a:off x="521208" y="20415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</p:txBody>
      </p:sp>
      <p:sp>
        <p:nvSpPr>
          <p:cNvPr id="7" name="QB_4_AN.176_1#dc7559c4d.blank?vbadefaultcenterpage=1&amp;parentnodeid=d136cf333&amp;vbapositionanswer=83&amp;vbahtmlprocessed=1"/>
          <p:cNvSpPr/>
          <p:nvPr/>
        </p:nvSpPr>
        <p:spPr>
          <a:xfrm>
            <a:off x="962533" y="2003472"/>
            <a:ext cx="29368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endParaRPr lang="en-US" altLang="zh-CN" sz="2300" dirty="0"/>
          </a:p>
        </p:txBody>
      </p:sp>
      <p:sp>
        <p:nvSpPr>
          <p:cNvPr id="8" name="QB_4_BD.177_1#8e7d4c482?vbadefaultcenterpage=1&amp;parentnodeid=d136cf333&amp;vbahtmlprocessed=1&amp;hasbroken=1"/>
          <p:cNvSpPr/>
          <p:nvPr/>
        </p:nvSpPr>
        <p:spPr>
          <a:xfrm>
            <a:off x="521208" y="25622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endParaRPr lang="en-US" altLang="zh-CN" sz="2300" dirty="0"/>
          </a:p>
        </p:txBody>
      </p:sp>
      <p:sp>
        <p:nvSpPr>
          <p:cNvPr id="9" name="QB_4_AN.178_1#8e7d4c482.blank?vbadefaultcenterpage=1&amp;parentnodeid=d136cf333&amp;vbapositionanswer=84&amp;vbahtmlprocessed=1"/>
          <p:cNvSpPr/>
          <p:nvPr/>
        </p:nvSpPr>
        <p:spPr>
          <a:xfrm>
            <a:off x="975233" y="2524172"/>
            <a:ext cx="40798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endParaRPr lang="en-US" altLang="zh-CN" sz="2300" dirty="0"/>
          </a:p>
        </p:txBody>
      </p:sp>
      <p:sp>
        <p:nvSpPr>
          <p:cNvPr id="10" name="QB_4_BD.179_1#21797fbd6?vbadefaultcenterpage=1&amp;parentnodeid=d136cf333&amp;vbahtmlprocessed=1&amp;hasbroken=1"/>
          <p:cNvSpPr/>
          <p:nvPr/>
        </p:nvSpPr>
        <p:spPr>
          <a:xfrm>
            <a:off x="521208" y="30829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endParaRPr lang="en-US" altLang="zh-CN" sz="2300" dirty="0"/>
          </a:p>
        </p:txBody>
      </p:sp>
      <p:sp>
        <p:nvSpPr>
          <p:cNvPr id="11" name="QB_4_AN.180_1#21797fbd6.blank?vbadefaultcenterpage=1&amp;parentnodeid=d136cf333&amp;vbapositionanswer=85&amp;vbahtmlprocessed=1"/>
          <p:cNvSpPr/>
          <p:nvPr/>
        </p:nvSpPr>
        <p:spPr>
          <a:xfrm>
            <a:off x="987933" y="3032172"/>
            <a:ext cx="83026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poems</a:t>
            </a:r>
            <a:endParaRPr lang="en-US" altLang="zh-CN" sz="2300" dirty="0"/>
          </a:p>
        </p:txBody>
      </p:sp>
      <p:sp>
        <p:nvSpPr>
          <p:cNvPr id="12" name="QB_4_BD.181_1#1ddbdbc22?vbadefaultcenterpage=1&amp;parentnodeid=d136cf333&amp;vbahtmlprocessed=1&amp;hasbroken=1"/>
          <p:cNvSpPr/>
          <p:nvPr/>
        </p:nvSpPr>
        <p:spPr>
          <a:xfrm>
            <a:off x="521208" y="36036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endParaRPr lang="en-US" altLang="zh-CN" sz="2300" dirty="0"/>
          </a:p>
        </p:txBody>
      </p:sp>
      <p:sp>
        <p:nvSpPr>
          <p:cNvPr id="13" name="QB_4_AN.182_1#1ddbdbc22.blank?vbadefaultcenterpage=1&amp;parentnodeid=d136cf333&amp;vbapositionanswer=86&amp;vbahtmlprocessed=1"/>
          <p:cNvSpPr/>
          <p:nvPr/>
        </p:nvSpPr>
        <p:spPr>
          <a:xfrm>
            <a:off x="975233" y="3565572"/>
            <a:ext cx="42386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endParaRPr lang="en-US" altLang="zh-CN" sz="2300" dirty="0"/>
          </a:p>
        </p:txBody>
      </p:sp>
      <p:sp>
        <p:nvSpPr>
          <p:cNvPr id="14" name="QB_4_BD.183_1#9a38e63e7?vbadefaultcenterpage=1&amp;parentnodeid=d136cf333&amp;vbahtmlprocessed=1&amp;hasbroken=1"/>
          <p:cNvSpPr/>
          <p:nvPr/>
        </p:nvSpPr>
        <p:spPr>
          <a:xfrm>
            <a:off x="521208" y="41243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endParaRPr lang="en-US" altLang="zh-CN" sz="2300" dirty="0"/>
          </a:p>
        </p:txBody>
      </p:sp>
      <p:sp>
        <p:nvSpPr>
          <p:cNvPr id="15" name="QB_4_AN.184_1#9a38e63e7.blank?vbadefaultcenterpage=1&amp;parentnodeid=d136cf333&amp;vbapositionanswer=87&amp;vbahtmlprocessed=1"/>
          <p:cNvSpPr/>
          <p:nvPr/>
        </p:nvSpPr>
        <p:spPr>
          <a:xfrm>
            <a:off x="1000633" y="4073572"/>
            <a:ext cx="3587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endParaRPr lang="en-US" altLang="zh-CN" sz="2300" dirty="0"/>
          </a:p>
        </p:txBody>
      </p:sp>
      <p:sp>
        <p:nvSpPr>
          <p:cNvPr id="16" name="QB_4_BD.185_1#20846a1fc?vbadefaultcenterpage=1&amp;parentnodeid=d136cf333&amp;vbahtmlprocessed=1&amp;hasbroken=1"/>
          <p:cNvSpPr/>
          <p:nvPr/>
        </p:nvSpPr>
        <p:spPr>
          <a:xfrm>
            <a:off x="521208" y="46450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endParaRPr lang="en-US" altLang="zh-CN" sz="2300" dirty="0"/>
          </a:p>
        </p:txBody>
      </p:sp>
      <p:sp>
        <p:nvSpPr>
          <p:cNvPr id="17" name="QB_4_AN.186_1#20846a1fc.blank?vbadefaultcenterpage=1&amp;parentnodeid=d136cf333&amp;vbapositionanswer=88&amp;vbahtmlprocessed=1"/>
          <p:cNvSpPr/>
          <p:nvPr/>
        </p:nvSpPr>
        <p:spPr>
          <a:xfrm>
            <a:off x="1000633" y="4594272"/>
            <a:ext cx="95885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moving</a:t>
            </a:r>
            <a:endParaRPr lang="en-US" altLang="zh-CN" sz="2300" dirty="0"/>
          </a:p>
        </p:txBody>
      </p:sp>
      <p:sp>
        <p:nvSpPr>
          <p:cNvPr id="18" name="QB_4_BD.187_1#602210ee1?vbadefaultcenterpage=1&amp;parentnodeid=d136cf333&amp;vbahtmlprocessed=1&amp;hasbroken=1"/>
          <p:cNvSpPr/>
          <p:nvPr/>
        </p:nvSpPr>
        <p:spPr>
          <a:xfrm>
            <a:off x="521208" y="51657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</a:t>
            </a:r>
            <a:endParaRPr lang="en-US" altLang="zh-CN" sz="2300" dirty="0"/>
          </a:p>
        </p:txBody>
      </p:sp>
      <p:sp>
        <p:nvSpPr>
          <p:cNvPr id="19" name="QB_4_AN.188_1#602210ee1.blank?vbadefaultcenterpage=1&amp;parentnodeid=d136cf333&amp;vbapositionanswer=89&amp;vbahtmlprocessed=1"/>
          <p:cNvSpPr/>
          <p:nvPr/>
        </p:nvSpPr>
        <p:spPr>
          <a:xfrm>
            <a:off x="1000633" y="5127672"/>
            <a:ext cx="108902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who/that</a:t>
            </a:r>
            <a:endParaRPr lang="en-US" altLang="zh-CN" sz="2300" dirty="0"/>
          </a:p>
        </p:txBody>
      </p:sp>
      <p:sp>
        <p:nvSpPr>
          <p:cNvPr id="20" name="QB_4_BD.189_1#0c0c6a4eb?vbadefaultcenterpage=1&amp;parentnodeid=d136cf333&amp;vbahtmlprocessed=1&amp;hasbroken=1"/>
          <p:cNvSpPr/>
          <p:nvPr/>
        </p:nvSpPr>
        <p:spPr>
          <a:xfrm>
            <a:off x="521208" y="56864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endParaRPr lang="en-US" altLang="zh-CN" sz="2300" dirty="0"/>
          </a:p>
        </p:txBody>
      </p:sp>
      <p:sp>
        <p:nvSpPr>
          <p:cNvPr id="21" name="QB_4_AN.190_1#0c0c6a4eb.blank?vbadefaultcenterpage=1&amp;parentnodeid=d136cf333&amp;vbapositionanswer=90&amp;vbahtmlprocessed=1"/>
          <p:cNvSpPr/>
          <p:nvPr/>
        </p:nvSpPr>
        <p:spPr>
          <a:xfrm>
            <a:off x="1121283" y="5648372"/>
            <a:ext cx="5699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94141190a?vbadefaultcenterpage=1&amp;parentnodeid=13e7045f9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类型一</a:t>
            </a:r>
            <a:r>
              <a:rPr lang="en-US" altLang="zh-CN" sz="2600" b="1" i="0" dirty="0">
                <a:solidFill>
                  <a:srgbClr val="37363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语法型完形填空</a:t>
            </a:r>
            <a:endParaRPr lang="en-US" altLang="zh-CN" sz="2600" dirty="0"/>
          </a:p>
        </p:txBody>
      </p:sp>
      <p:sp>
        <p:nvSpPr>
          <p:cNvPr id="3" name="QM_3_BD.1_1#326a76cbe?vbadefaultcenterpage=1&amp;parentnodeid=94141190a&amp;vbahtmlprocessed=1"/>
          <p:cNvSpPr/>
          <p:nvPr/>
        </p:nvSpPr>
        <p:spPr>
          <a:xfrm>
            <a:off x="521208" y="1308589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[广东中考]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month,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public.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hanging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Guess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516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metres—over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fields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build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2018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$2.8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million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complete.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mountains.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point,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rushing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eight-kilometer-long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wooden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walkway.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scenery（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风景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_2#326a76cbe?vbadefaultcenterpage=1&amp;parentnodeid=94141190a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tourists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website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describes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across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516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life”.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tourists,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fantastic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experience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across.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Jerry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afraid,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it.”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2_1#f5a39b4c0.choices?vbadefaultcenterpage=1&amp;parentnodeid=326a76cbe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longest</a:t>
            </a:r>
            <a:endParaRPr lang="en-US" altLang="zh-CN" sz="2300" dirty="0"/>
          </a:p>
        </p:txBody>
      </p:sp>
      <p:sp>
        <p:nvSpPr>
          <p:cNvPr id="3" name="QC_4_AN.3_1#f5a39b4c0.bracket?vbadefaultcenterpage=1&amp;parentnodeid=326a76cbe&amp;vbapositionanswer=1&amp;vbahtmlprocessed=1"/>
          <p:cNvSpPr/>
          <p:nvPr/>
        </p:nvSpPr>
        <p:spPr>
          <a:xfrm>
            <a:off x="1216533" y="97490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4_1#9700411e1.choices?vbadefaultcenterpage=1&amp;parentnodeid=326a76cbe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endParaRPr lang="en-US" altLang="zh-CN" sz="2300" dirty="0"/>
          </a:p>
        </p:txBody>
      </p:sp>
      <p:sp>
        <p:nvSpPr>
          <p:cNvPr id="5" name="QC_4_AN.5_1#9700411e1.bracket?vbadefaultcenterpage=1&amp;parentnodeid=326a76cbe&amp;vbapositionanswer=2&amp;vbahtmlprocessed=1"/>
          <p:cNvSpPr/>
          <p:nvPr/>
        </p:nvSpPr>
        <p:spPr>
          <a:xfrm>
            <a:off x="1216533" y="14999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6" name="QC_4_BD.6_1#05b595c43.choices?vbadefaultcenterpage=1&amp;parentnodeid=326a76cbe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Theirs</a:t>
            </a:r>
            <a:endParaRPr lang="en-US" altLang="zh-CN" sz="2300" dirty="0"/>
          </a:p>
        </p:txBody>
      </p:sp>
      <p:sp>
        <p:nvSpPr>
          <p:cNvPr id="7" name="QC_4_AN.7_1#05b595c43.bracket?vbadefaultcenterpage=1&amp;parentnodeid=326a76cbe&amp;vbapositionanswer=3&amp;vbahtmlprocessed=1"/>
          <p:cNvSpPr/>
          <p:nvPr/>
        </p:nvSpPr>
        <p:spPr>
          <a:xfrm>
            <a:off x="1216533" y="20206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8" name="QC_4_BD.8_1#fb0ef6f11.choices?vbadefaultcenterpage=1&amp;parentnodeid=326a76cbe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among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endParaRPr lang="en-US" altLang="zh-CN" sz="2300" dirty="0"/>
          </a:p>
        </p:txBody>
      </p:sp>
      <p:sp>
        <p:nvSpPr>
          <p:cNvPr id="9" name="QC_4_AN.9_1#fb0ef6f11.bracket?vbadefaultcenterpage=1&amp;parentnodeid=326a76cbe&amp;vbapositionanswer=4&amp;vbahtmlprocessed=1"/>
          <p:cNvSpPr/>
          <p:nvPr/>
        </p:nvSpPr>
        <p:spPr>
          <a:xfrm>
            <a:off x="1216533" y="25413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10_1#6e4b6a4d9.choices?vbadefaultcenterpage=1&amp;parentnodeid=326a76cbe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endParaRPr lang="en-US" altLang="zh-CN" sz="2300" dirty="0"/>
          </a:p>
        </p:txBody>
      </p:sp>
      <p:sp>
        <p:nvSpPr>
          <p:cNvPr id="11" name="QC_4_AN.11_1#6e4b6a4d9.bracket?vbadefaultcenterpage=1&amp;parentnodeid=326a76cbe&amp;vbapositionanswer=5&amp;vbahtmlprocessed=1"/>
          <p:cNvSpPr/>
          <p:nvPr/>
        </p:nvSpPr>
        <p:spPr>
          <a:xfrm>
            <a:off x="1229233" y="30620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2" name="QC_4_BD.12_1#947577828.choices?vbadefaultcenterpage=1&amp;parentnodeid=326a76cbe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birds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bird's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birds'</a:t>
            </a:r>
            <a:endParaRPr lang="en-US" altLang="zh-CN" sz="2300" dirty="0"/>
          </a:p>
        </p:txBody>
      </p:sp>
      <p:sp>
        <p:nvSpPr>
          <p:cNvPr id="13" name="QC_4_AN.13_1#947577828.bracket?vbadefaultcenterpage=1&amp;parentnodeid=326a76cbe&amp;vbapositionanswer=6&amp;vbahtmlprocessed=1"/>
          <p:cNvSpPr/>
          <p:nvPr/>
        </p:nvSpPr>
        <p:spPr>
          <a:xfrm>
            <a:off x="122923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4" name="QC_4_BD.14_1#6086eec68.choices?vbadefaultcenterpage=1&amp;parentnodeid=326a76cbe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brought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bringing</a:t>
            </a:r>
            <a:endParaRPr lang="en-US" altLang="zh-CN" sz="2300" dirty="0"/>
          </a:p>
        </p:txBody>
      </p:sp>
      <p:sp>
        <p:nvSpPr>
          <p:cNvPr id="15" name="QC_4_AN.15_1#6086eec68.bracket?vbadefaultcenterpage=1&amp;parentnodeid=326a76cbe&amp;vbapositionanswer=7&amp;vbahtmlprocessed=1"/>
          <p:cNvSpPr/>
          <p:nvPr/>
        </p:nvSpPr>
        <p:spPr>
          <a:xfrm>
            <a:off x="1229233" y="41034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6" name="QC_4_BD.16_1#b3bf208c4.choices?vbadefaultcenterpage=1&amp;parentnodeid=326a76cbe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</a:t>
            </a:r>
            <a:endParaRPr lang="en-US" altLang="zh-CN" sz="2300" dirty="0"/>
          </a:p>
        </p:txBody>
      </p:sp>
      <p:sp>
        <p:nvSpPr>
          <p:cNvPr id="17" name="QC_4_AN.17_1#b3bf208c4.bracket?vbadefaultcenterpage=1&amp;parentnodeid=326a76cbe&amp;vbapositionanswer=8&amp;vbahtmlprocessed=1"/>
          <p:cNvSpPr/>
          <p:nvPr/>
        </p:nvSpPr>
        <p:spPr>
          <a:xfrm>
            <a:off x="1216533" y="46241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8" name="QC_4_BD.18_1#03fad3522.choices?vbadefaultcenterpage=1&amp;parentnodeid=326a76cbe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inviting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invited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invited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inviting</a:t>
            </a:r>
            <a:endParaRPr lang="en-US" altLang="zh-CN" sz="2300" dirty="0"/>
          </a:p>
        </p:txBody>
      </p:sp>
      <p:sp>
        <p:nvSpPr>
          <p:cNvPr id="19" name="QC_4_AN.19_1#03fad3522.bracket?vbadefaultcenterpage=1&amp;parentnodeid=326a76cbe&amp;vbapositionanswer=9&amp;vbahtmlprocessed=1"/>
          <p:cNvSpPr/>
          <p:nvPr/>
        </p:nvSpPr>
        <p:spPr>
          <a:xfrm>
            <a:off x="1229233" y="51448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20" name="QC_4_BD.20_1#cb0cf747a.choices?vbadefaultcenterpage=1&amp;parentnodeid=326a76cbe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excitedly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excitement</a:t>
            </a:r>
            <a:endParaRPr lang="en-US" altLang="zh-CN" sz="2300" dirty="0"/>
          </a:p>
        </p:txBody>
      </p:sp>
      <p:sp>
        <p:nvSpPr>
          <p:cNvPr id="21" name="QC_4_AN.21_1#cb0cf747a.bracket?vbadefaultcenterpage=1&amp;parentnodeid=326a76cbe&amp;vbapositionanswer=10&amp;vbahtmlprocessed=1"/>
          <p:cNvSpPr/>
          <p:nvPr/>
        </p:nvSpPr>
        <p:spPr>
          <a:xfrm>
            <a:off x="1375283" y="56655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22_1#f8887b191?vbadefaultcenterpage=1&amp;parentnodeid=94141190a&amp;vbahtmlprocessed=1"/>
          <p:cNvSpPr/>
          <p:nvPr/>
        </p:nvSpPr>
        <p:spPr>
          <a:xfrm>
            <a:off x="521208" y="1479978"/>
            <a:ext cx="11146536" cy="4150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[陕西中考]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woman.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orange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towards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Excitedly,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orange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orange,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suddenly,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named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Bobonaro,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Orange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brave.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22_2#f8887b191?vbadefaultcenterpage=1&amp;parentnodeid=94141190a&amp;vbahtmlprocessed=1"/>
          <p:cNvSpPr/>
          <p:nvPr/>
        </p:nvSpPr>
        <p:spPr>
          <a:xfrm>
            <a:off x="521208" y="881618"/>
            <a:ext cx="11146536" cy="5346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wonderful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robbers（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盗贼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island.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robbers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stealing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Bobonaro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mother's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delicious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island.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Bobonaro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robbers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away.”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Bobonaro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robbers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successfully.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returned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valuable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robbers.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23_1#fc0ca7048.choices?vbadefaultcenterpage=1&amp;parentnodeid=f8887b191&amp;vbahtmlprocessed=1&amp;hasbroken=1"/>
          <p:cNvSpPr/>
          <p:nvPr/>
        </p:nvSpPr>
        <p:spPr>
          <a:xfrm>
            <a:off x="521208" y="854695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washed</a:t>
            </a:r>
            <a:endParaRPr lang="en-US" altLang="zh-CN" sz="2300" dirty="0"/>
          </a:p>
        </p:txBody>
      </p:sp>
      <p:sp>
        <p:nvSpPr>
          <p:cNvPr id="3" name="QC_4_AN.24_1#fc0ca7048.bracket?vbadefaultcenterpage=1&amp;parentnodeid=f8887b191&amp;vbapositionanswer=11&amp;vbahtmlprocessed=1"/>
          <p:cNvSpPr/>
          <p:nvPr/>
        </p:nvSpPr>
        <p:spPr>
          <a:xfrm>
            <a:off x="1229233" y="854695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4_BD.25_1#53c4402de.choices?vbadefaultcenterpage=1&amp;parentnodeid=f8887b191&amp;vbahtmlprocessed=1&amp;hasbroken=1"/>
          <p:cNvSpPr/>
          <p:nvPr/>
        </p:nvSpPr>
        <p:spPr>
          <a:xfrm>
            <a:off x="521208" y="13543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throw</a:t>
            </a:r>
            <a:endParaRPr lang="en-US" altLang="zh-CN" sz="2300" dirty="0"/>
          </a:p>
        </p:txBody>
      </p:sp>
      <p:sp>
        <p:nvSpPr>
          <p:cNvPr id="5" name="QC_4_AN.26_1#53c4402de.bracket?vbadefaultcenterpage=1&amp;parentnodeid=f8887b191&amp;vbapositionanswer=12&amp;vbahtmlprocessed=1"/>
          <p:cNvSpPr/>
          <p:nvPr/>
        </p:nvSpPr>
        <p:spPr>
          <a:xfrm>
            <a:off x="1229233" y="1354312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6" name="QC_4_BD.27_1#11c12d284.choices?vbadefaultcenterpage=1&amp;parentnodeid=f8887b191&amp;vbahtmlprocessed=1&amp;hasbroken=1"/>
          <p:cNvSpPr/>
          <p:nvPr/>
        </p:nvSpPr>
        <p:spPr>
          <a:xfrm>
            <a:off x="521208" y="1847261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800"/>
              </a:lnSpc>
              <a:tabLst>
                <a:tab pos="6303550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endParaRPr lang="en-US" altLang="zh-CN" sz="2300" dirty="0"/>
          </a:p>
          <a:p>
            <a:pPr lvl="1" indent="977900">
              <a:lnSpc>
                <a:spcPts val="3700"/>
              </a:lnSpc>
              <a:tabLst>
                <a:tab pos="630355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endParaRPr lang="en-US" altLang="zh-CN" sz="2300" dirty="0"/>
          </a:p>
        </p:txBody>
      </p:sp>
      <p:sp>
        <p:nvSpPr>
          <p:cNvPr id="7" name="QC_4_AN.28_1#11c12d284.bracket?vbadefaultcenterpage=1&amp;parentnodeid=f8887b191&amp;vbapositionanswer=13&amp;vbahtmlprocessed=1"/>
          <p:cNvSpPr/>
          <p:nvPr/>
        </p:nvSpPr>
        <p:spPr>
          <a:xfrm>
            <a:off x="1229233" y="1847261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29_1#10ab6838c.choices?vbadefaultcenterpage=1&amp;parentnodeid=f8887b191&amp;vbahtmlprocessed=1&amp;hasbroken=1"/>
          <p:cNvSpPr/>
          <p:nvPr/>
        </p:nvSpPr>
        <p:spPr>
          <a:xfrm>
            <a:off x="521208" y="28402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endParaRPr lang="en-US" altLang="zh-CN" sz="2300" dirty="0"/>
          </a:p>
        </p:txBody>
      </p:sp>
      <p:sp>
        <p:nvSpPr>
          <p:cNvPr id="9" name="QC_4_AN.30_1#10ab6838c.bracket?vbadefaultcenterpage=1&amp;parentnodeid=f8887b191&amp;vbapositionanswer=14&amp;vbahtmlprocessed=1"/>
          <p:cNvSpPr/>
          <p:nvPr/>
        </p:nvSpPr>
        <p:spPr>
          <a:xfrm>
            <a:off x="1216533" y="2840212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4_BD.31_1#b61b86502.choices?vbadefaultcenterpage=1&amp;parentnodeid=f8887b191&amp;vbahtmlprocessed=1&amp;hasbroken=1"/>
          <p:cNvSpPr/>
          <p:nvPr/>
        </p:nvSpPr>
        <p:spPr>
          <a:xfrm>
            <a:off x="521208" y="33355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endParaRPr lang="en-US" altLang="zh-CN" sz="2300" dirty="0"/>
          </a:p>
        </p:txBody>
      </p:sp>
      <p:sp>
        <p:nvSpPr>
          <p:cNvPr id="11" name="QC_4_AN.32_1#b61b86502.bracket?vbadefaultcenterpage=1&amp;parentnodeid=f8887b191&amp;vbapositionanswer=15&amp;vbahtmlprocessed=1"/>
          <p:cNvSpPr/>
          <p:nvPr/>
        </p:nvSpPr>
        <p:spPr>
          <a:xfrm>
            <a:off x="1216533" y="3335512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4_BD.33_1#d854ae025.choices?vbadefaultcenterpage=1&amp;parentnodeid=f8887b191&amp;vbahtmlprocessed=1&amp;hasbroken=1"/>
          <p:cNvSpPr/>
          <p:nvPr/>
        </p:nvSpPr>
        <p:spPr>
          <a:xfrm>
            <a:off x="521208" y="38308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theirs</a:t>
            </a:r>
            <a:endParaRPr lang="en-US" altLang="zh-CN" sz="2300" dirty="0"/>
          </a:p>
        </p:txBody>
      </p:sp>
      <p:sp>
        <p:nvSpPr>
          <p:cNvPr id="13" name="QC_4_AN.34_1#d854ae025.bracket?vbadefaultcenterpage=1&amp;parentnodeid=f8887b191&amp;vbapositionanswer=16&amp;vbahtmlprocessed=1"/>
          <p:cNvSpPr/>
          <p:nvPr/>
        </p:nvSpPr>
        <p:spPr>
          <a:xfrm>
            <a:off x="1229233" y="3830812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4_BD.35_1#e606f3221.choices?vbadefaultcenterpage=1&amp;parentnodeid=f8887b191&amp;vbahtmlprocessed=1&amp;hasbroken=1"/>
          <p:cNvSpPr/>
          <p:nvPr/>
        </p:nvSpPr>
        <p:spPr>
          <a:xfrm>
            <a:off x="521208" y="43261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Unless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endParaRPr lang="en-US" altLang="zh-CN" sz="2300" dirty="0"/>
          </a:p>
        </p:txBody>
      </p:sp>
      <p:sp>
        <p:nvSpPr>
          <p:cNvPr id="15" name="QC_4_AN.36_1#e606f3221.bracket?vbadefaultcenterpage=1&amp;parentnodeid=f8887b191&amp;vbapositionanswer=17&amp;vbahtmlprocessed=1"/>
          <p:cNvSpPr/>
          <p:nvPr/>
        </p:nvSpPr>
        <p:spPr>
          <a:xfrm>
            <a:off x="1216533" y="4326112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6" name="QC_4_BD.37_1#73f5e8a07.choices?vbadefaultcenterpage=1&amp;parentnodeid=f8887b191&amp;vbahtmlprocessed=1&amp;hasbroken=1"/>
          <p:cNvSpPr/>
          <p:nvPr/>
        </p:nvSpPr>
        <p:spPr>
          <a:xfrm>
            <a:off x="521208" y="48214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endParaRPr lang="en-US" altLang="zh-CN" sz="2300" dirty="0"/>
          </a:p>
        </p:txBody>
      </p:sp>
      <p:sp>
        <p:nvSpPr>
          <p:cNvPr id="17" name="QC_4_AN.38_1#73f5e8a07.bracket?vbadefaultcenterpage=1&amp;parentnodeid=f8887b191&amp;vbapositionanswer=18&amp;vbahtmlprocessed=1"/>
          <p:cNvSpPr/>
          <p:nvPr/>
        </p:nvSpPr>
        <p:spPr>
          <a:xfrm>
            <a:off x="1229233" y="4821412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8" name="QC_4_BD.39_1#584337d72.choices?vbadefaultcenterpage=1&amp;parentnodeid=f8887b191&amp;vbahtmlprocessed=1&amp;hasbroken=1"/>
          <p:cNvSpPr/>
          <p:nvPr/>
        </p:nvSpPr>
        <p:spPr>
          <a:xfrm>
            <a:off x="521208" y="53167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stolen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steal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stolen</a:t>
            </a:r>
            <a:endParaRPr lang="en-US" altLang="zh-CN" sz="2300" dirty="0"/>
          </a:p>
        </p:txBody>
      </p:sp>
      <p:sp>
        <p:nvSpPr>
          <p:cNvPr id="19" name="QC_4_AN.40_1#584337d72.bracket?vbadefaultcenterpage=1&amp;parentnodeid=f8887b191&amp;vbapositionanswer=19&amp;vbahtmlprocessed=1"/>
          <p:cNvSpPr/>
          <p:nvPr/>
        </p:nvSpPr>
        <p:spPr>
          <a:xfrm>
            <a:off x="1229233" y="5316712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20" name="QC_4_BD.41_1#758e7d311.choices?vbadefaultcenterpage=1&amp;parentnodeid=f8887b191&amp;vbahtmlprocessed=1&amp;hasbroken=1"/>
          <p:cNvSpPr/>
          <p:nvPr/>
        </p:nvSpPr>
        <p:spPr>
          <a:xfrm>
            <a:off x="521208" y="5812012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7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endParaRPr lang="en-US" altLang="zh-CN" sz="2300" dirty="0"/>
          </a:p>
        </p:txBody>
      </p:sp>
      <p:sp>
        <p:nvSpPr>
          <p:cNvPr id="21" name="QC_4_AN.42_1#758e7d311.bracket?vbadefaultcenterpage=1&amp;parentnodeid=f8887b191&amp;vbapositionanswer=20&amp;vbahtmlprocessed=1"/>
          <p:cNvSpPr/>
          <p:nvPr/>
        </p:nvSpPr>
        <p:spPr>
          <a:xfrm>
            <a:off x="1362583" y="5812012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4099</Words>
  <Application>Microsoft Office PowerPoint</Application>
  <PresentationFormat>宽屏</PresentationFormat>
  <Paragraphs>272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Calibri </vt:lpstr>
      <vt:lpstr>等线</vt:lpstr>
      <vt:lpstr>SimSun</vt:lpstr>
      <vt:lpstr>Arial</vt:lpstr>
      <vt:lpstr>Calibri</vt:lpstr>
      <vt:lpstr>Times New Roman</vt:lpstr>
      <vt:lpstr>合心科技出品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合心科技出品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subject/>
  <dc:creator>合心科技出品</dc:creator>
  <cp:keywords/>
  <dc:description/>
  <cp:lastModifiedBy>HexinAuto</cp:lastModifiedBy>
  <cp:revision>2</cp:revision>
  <dcterms:created xsi:type="dcterms:W3CDTF">2023-08-03T04:41:17Z</dcterms:created>
  <dcterms:modified xsi:type="dcterms:W3CDTF">2023-08-03T04:44:28Z</dcterms:modified>
  <cp:category/>
  <cp:contentStatus/>
</cp:coreProperties>
</file>