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39" d="100"/>
          <a:sy n="39" d="100"/>
        </p:scale>
        <p:origin x="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c4aed73b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期中名师创优卷</a:t>
            </a:r>
            <a:endParaRPr lang="en-US" sz="1500" dirty="0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c4aed73b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期中名师创优卷</a:t>
            </a:r>
            <a:endParaRPr lang="en-US" sz="1500" dirty="0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english#pid=64c9b68437e7448f8e712715#tid=64cb192c7b8193000985400e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c4aed73b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期中名师创优卷</a:t>
            </a:r>
            <a:endParaRPr lang="en-US" sz="1500" dirty="0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AS.39_1#f46bd8978?vbadefaultcenterpage=1&amp;parentnodeid=d1fff242a&amp;vbahtmlprocessed=1"/>
          <p:cNvSpPr/>
          <p:nvPr/>
        </p:nvSpPr>
        <p:spPr>
          <a:xfrm>
            <a:off x="521208" y="837803"/>
            <a:ext cx="11146536" cy="54343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altLang="zh-CN" sz="2300" b="1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300" b="1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W:Oh,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house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mess.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What's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matter?</a:t>
            </a:r>
            <a:endParaRPr lang="en-US" altLang="zh-CN" sz="2300" dirty="0"/>
          </a:p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M:Well,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vacation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Harbin.</a:t>
            </a:r>
            <a:endParaRPr lang="en-US" altLang="zh-CN" sz="2300" dirty="0"/>
          </a:p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W:Why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didn't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them?</a:t>
            </a:r>
            <a:endParaRPr lang="en-US" altLang="zh-CN" sz="2300" dirty="0"/>
          </a:p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M:I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weather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cold.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cannot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cold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weather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all.</a:t>
            </a:r>
            <a:endParaRPr lang="en-US" altLang="zh-CN" sz="2300" dirty="0"/>
          </a:p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W:Then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you'd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better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Kunming.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tidy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room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now.</a:t>
            </a:r>
            <a:endParaRPr lang="en-US" altLang="zh-CN" sz="2300" dirty="0"/>
          </a:p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M:You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right.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busy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English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report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yesterday.</a:t>
            </a:r>
            <a:endParaRPr lang="en-US" altLang="zh-CN" sz="2300" dirty="0"/>
          </a:p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W:Have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finished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yet?</a:t>
            </a:r>
            <a:endParaRPr lang="en-US" altLang="zh-CN" sz="2300" dirty="0"/>
          </a:p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M:No,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haven't.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need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borrow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books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library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afternoon.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could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housework?</a:t>
            </a:r>
            <a:endParaRPr lang="en-US" altLang="zh-CN" sz="2300" dirty="0"/>
          </a:p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W:No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problem.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I'll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call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Linda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she'll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us.</a:t>
            </a:r>
            <a:endParaRPr lang="en-US" altLang="zh-CN" sz="2300" dirty="0"/>
          </a:p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M:Oh,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thank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Lucy.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6d0cf87c6?vbadefaultcenterpage=1&amp;parentnodeid=a13db2355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三、短文理解（每小题1分，共5分）</a:t>
            </a:r>
            <a:endParaRPr lang="en-US" altLang="zh-CN" sz="2600" dirty="0"/>
          </a:p>
        </p:txBody>
      </p:sp>
      <p:sp>
        <p:nvSpPr>
          <p:cNvPr id="3" name="P_4_BD#e3b7100ed?vbadefaultcenterpage=1&amp;parentnodeid=6d0cf87c6&amp;vbahtmlprocessed=1"/>
          <p:cNvSpPr/>
          <p:nvPr/>
        </p:nvSpPr>
        <p:spPr>
          <a:xfrm>
            <a:off x="521208" y="1309029"/>
            <a:ext cx="11146536" cy="995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听下面一篇短文，短文后有五个小题。请根据短文内容，在每小题所给的A、B、C三个选项中选出一个最佳选项。短文读两遍。</a:t>
            </a:r>
            <a:endParaRPr lang="en-US" altLang="zh-CN" sz="2300" dirty="0"/>
          </a:p>
        </p:txBody>
      </p:sp>
      <p:sp>
        <p:nvSpPr>
          <p:cNvPr id="4" name="QC_4_BD.40_1#d48296c56?vbadefaultcenterpage=1&amp;parentnodeid=6d0cf87c6&amp;vbahtmlprocessed=1&amp;hasbroken=1"/>
          <p:cNvSpPr/>
          <p:nvPr/>
        </p:nvSpPr>
        <p:spPr>
          <a:xfrm>
            <a:off x="521208" y="2362618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11.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floor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5" name="QC_4_AN.41_1#d48296c56.bracket?vbadefaultcenterpage=1&amp;parentnodeid=6d0cf87c6&amp;vbapositionanswer=11&amp;vbahtmlprocessed=1"/>
          <p:cNvSpPr/>
          <p:nvPr/>
        </p:nvSpPr>
        <p:spPr>
          <a:xfrm>
            <a:off x="5423662" y="2362618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6" name="QC_4_BD.42_1#d48296c56.choices?vbadefaultcenterpage=1&amp;parentnodeid=6d0cf87c6&amp;vbahtmlprocessed=1"/>
          <p:cNvSpPr/>
          <p:nvPr/>
        </p:nvSpPr>
        <p:spPr>
          <a:xfrm>
            <a:off x="521208" y="2883318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3823462" algn="l"/>
                <a:tab pos="7634224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floor.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second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floor.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fourth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floor.</a:t>
            </a:r>
            <a:endParaRPr lang="en-US" altLang="zh-CN" sz="2300" dirty="0"/>
          </a:p>
        </p:txBody>
      </p:sp>
      <p:sp>
        <p:nvSpPr>
          <p:cNvPr id="7" name="QC_4_BD.43_1#01991a552?vbadefaultcenterpage=1&amp;parentnodeid=6d0cf87c6&amp;vbahtmlprocessed=1&amp;hasbroken=1"/>
          <p:cNvSpPr/>
          <p:nvPr/>
        </p:nvSpPr>
        <p:spPr>
          <a:xfrm>
            <a:off x="521208" y="3404018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12.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second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floor?(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8" name="QC_4_AN.44_1#01991a552.bracket?vbadefaultcenterpage=1&amp;parentnodeid=6d0cf87c6&amp;vbapositionanswer=12&amp;vbahtmlprocessed=1"/>
          <p:cNvSpPr/>
          <p:nvPr/>
        </p:nvSpPr>
        <p:spPr>
          <a:xfrm>
            <a:off x="6474333" y="3404018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9" name="QC_4_BD.45_1#01991a552.choices?vbadefaultcenterpage=1&amp;parentnodeid=6d0cf87c6&amp;vbahtmlprocessed=1"/>
          <p:cNvSpPr/>
          <p:nvPr/>
        </p:nvSpPr>
        <p:spPr>
          <a:xfrm>
            <a:off x="521208" y="3931132"/>
            <a:ext cx="11146536" cy="1517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Technology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days.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different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centuries.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Modern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century.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46_1#c33b954da?vbadefaultcenterpage=1&amp;parentnodeid=6d0cf87c6&amp;vbahtmlprocessed=1&amp;hasbroken=1"/>
          <p:cNvSpPr/>
          <p:nvPr/>
        </p:nvSpPr>
        <p:spPr>
          <a:xfrm>
            <a:off x="521208" y="1484805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13.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Where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drink?(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4_AN.47_1#c33b954da.bracket?vbadefaultcenterpage=1&amp;parentnodeid=6d0cf87c6&amp;vbapositionanswer=13&amp;vbahtmlprocessed=1"/>
          <p:cNvSpPr/>
          <p:nvPr/>
        </p:nvSpPr>
        <p:spPr>
          <a:xfrm>
            <a:off x="5223383" y="1484805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4" name="QC_4_BD.48_1#c33b954da.choices?vbadefaultcenterpage=1&amp;parentnodeid=6d0cf87c6&amp;vbahtmlprocessed=1"/>
          <p:cNvSpPr/>
          <p:nvPr/>
        </p:nvSpPr>
        <p:spPr>
          <a:xfrm>
            <a:off x="521208" y="200982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3823462" algn="l"/>
                <a:tab pos="7634224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floor.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second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floor.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fourth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floor.</a:t>
            </a:r>
            <a:endParaRPr lang="en-US" altLang="zh-CN" sz="2300" dirty="0"/>
          </a:p>
        </p:txBody>
      </p:sp>
      <p:sp>
        <p:nvSpPr>
          <p:cNvPr id="5" name="QC_4_BD.49_1#af1a89cf5?vbadefaultcenterpage=1&amp;parentnodeid=6d0cf87c6&amp;vbahtmlprocessed=1&amp;hasbroken=1"/>
          <p:cNvSpPr/>
          <p:nvPr/>
        </p:nvSpPr>
        <p:spPr>
          <a:xfrm>
            <a:off x="521208" y="2530522"/>
            <a:ext cx="11490325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14.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helpful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information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6" name="QC_4_AN.50_1#af1a89cf5.bracket?vbadefaultcenterpage=1&amp;parentnodeid=6d0cf87c6&amp;vbapositionanswer=14&amp;vbahtmlprocessed=1"/>
          <p:cNvSpPr/>
          <p:nvPr/>
        </p:nvSpPr>
        <p:spPr>
          <a:xfrm>
            <a:off x="11132058" y="2530522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7" name="QC_4_BD.51_1#af1a89cf5.choices?vbadefaultcenterpage=1&amp;parentnodeid=6d0cf87c6&amp;vbahtmlprocessed=1"/>
          <p:cNvSpPr/>
          <p:nvPr/>
        </p:nvSpPr>
        <p:spPr>
          <a:xfrm>
            <a:off x="521208" y="3057635"/>
            <a:ext cx="11146536" cy="1517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Searching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Internet.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Asking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guide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Buying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books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magazines.</a:t>
            </a:r>
            <a:endParaRPr lang="en-US" altLang="zh-CN" sz="2300" dirty="0"/>
          </a:p>
        </p:txBody>
      </p:sp>
      <p:sp>
        <p:nvSpPr>
          <p:cNvPr id="8" name="QC_4_BD.52_1#ab09edb38?vbadefaultcenterpage=1&amp;parentnodeid=6d0cf87c6&amp;vbahtmlprocessed=1&amp;hasbroken=1"/>
          <p:cNvSpPr/>
          <p:nvPr/>
        </p:nvSpPr>
        <p:spPr>
          <a:xfrm>
            <a:off x="521208" y="463872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15.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speaker?(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9" name="QC_4_AN.53_1#ab09edb38.bracket?vbadefaultcenterpage=1&amp;parentnodeid=6d0cf87c6&amp;vbapositionanswer=15&amp;vbahtmlprocessed=1"/>
          <p:cNvSpPr/>
          <p:nvPr/>
        </p:nvSpPr>
        <p:spPr>
          <a:xfrm>
            <a:off x="4023233" y="4638722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0" name="QC_4_BD.54_1#ab09edb38.choices?vbadefaultcenterpage=1&amp;parentnodeid=6d0cf87c6&amp;vbahtmlprocessed=1"/>
          <p:cNvSpPr/>
          <p:nvPr/>
        </p:nvSpPr>
        <p:spPr>
          <a:xfrm>
            <a:off x="521208" y="515942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3823462" algn="l"/>
                <a:tab pos="7634224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guide.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teacher.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worker.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AS.55_1#ab09edb38?vbadefaultcenterpage=1&amp;parentnodeid=6d0cf87c6&amp;vbahtmlprocessed=1"/>
          <p:cNvSpPr/>
          <p:nvPr/>
        </p:nvSpPr>
        <p:spPr>
          <a:xfrm>
            <a:off x="521208" y="720000"/>
            <a:ext cx="11146536" cy="5855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altLang="zh-CN" sz="2300" b="1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300" b="1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Boys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girls,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please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together.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Let's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hurry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begin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class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trip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floor.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attention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information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technology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days.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looking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everything,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won't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back.</a:t>
            </a:r>
            <a:endParaRPr lang="en-US" altLang="zh-CN" sz="2300" dirty="0"/>
          </a:p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we'll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upstairs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second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floor.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arrive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Inventors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20th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Century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Room,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please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stories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modern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well.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While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these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inventions,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lives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comfortable.</a:t>
            </a:r>
            <a:endParaRPr lang="en-US" altLang="zh-CN" sz="2300" dirty="0"/>
          </a:p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finished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looking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show,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fourth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floor.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cafe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drink,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books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magazines,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ask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guide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Remember: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helpful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search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museum's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website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download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everything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need.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I'm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looking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forward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reading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reports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next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Monday.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1b0f70593?vbadefaultcenterpage=1&amp;parentnodeid=a13db2355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四、信息转换（每小题1分，共5分）</a:t>
            </a:r>
            <a:endParaRPr lang="en-US" altLang="zh-CN" sz="2600" dirty="0"/>
          </a:p>
        </p:txBody>
      </p:sp>
      <p:sp>
        <p:nvSpPr>
          <p:cNvPr id="3" name="QM_4_BD.56_1#078b7b5e2?vbadefaultcenterpage=1&amp;parentnodeid=1b0f70593&amp;vbahtmlprocessed=1"/>
          <p:cNvSpPr/>
          <p:nvPr/>
        </p:nvSpPr>
        <p:spPr>
          <a:xfrm>
            <a:off x="521208" y="1315504"/>
            <a:ext cx="11146536" cy="46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本题你将听到一篇短文,请根据所听内容，完成下面的表格。短文读两遍。</a:t>
            </a:r>
            <a:endParaRPr lang="en-US" altLang="zh-CN" sz="2300" dirty="0"/>
          </a:p>
        </p:txBody>
      </p:sp>
      <p:graphicFrame>
        <p:nvGraphicFramePr>
          <p:cNvPr id="15" name="QM_4_BD.56_2#078b7b5e2?colgroup=37&amp;vbadefaultcenterpage=1&amp;parentnodeid=1b0f70593&amp;vbahtmlprocessed=1&amp;hasbroken=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846569"/>
              </p:ext>
            </p:extLst>
          </p:nvPr>
        </p:nvGraphicFramePr>
        <p:xfrm>
          <a:off x="521208" y="1915324"/>
          <a:ext cx="11109960" cy="3480119"/>
        </p:xfrm>
        <a:graphic>
          <a:graphicData uri="http://schemas.openxmlformats.org/drawingml/2006/table">
            <a:tbl>
              <a:tblPr/>
              <a:tblGrid>
                <a:gridCol w="978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1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210"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ts val="3200"/>
                        </a:lnSpc>
                      </a:pPr>
                      <a:r>
                        <a:rPr lang="en-US" altLang="zh-CN" sz="2300" b="1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Halloween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005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32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When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32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It's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night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of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16.</a:t>
                      </a:r>
                      <a:r>
                        <a:rPr lang="en-US" altLang="zh-CN" sz="230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________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31st.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681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</a:p>
                    <a:p>
                      <a:pPr algn="ctr" hangingPunct="0">
                        <a:lnSpc>
                          <a:spcPts val="32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past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People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believed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that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17.</a:t>
                      </a:r>
                      <a:r>
                        <a:rPr lang="en-US" altLang="zh-CN" sz="230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______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people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appeared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Halloween,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made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</a:p>
                    <a:p>
                      <a:pPr algn="l" hangingPunct="0">
                        <a:lnSpc>
                          <a:spcPts val="32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bonfires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（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楷体" pitchFamily="34" charset="-122"/>
                          <a:cs typeface="Times New Roman" pitchFamily="34" charset="-120"/>
                        </a:rPr>
                        <a:t>篝火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）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protect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themselves.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223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35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Nowa</a:t>
                      </a:r>
                    </a:p>
                    <a:p>
                      <a:pPr algn="ctr" hangingPunct="0">
                        <a:lnSpc>
                          <a:spcPts val="32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days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·Both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kids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and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adults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18.</a:t>
                      </a:r>
                      <a:r>
                        <a:rPr lang="en-US" altLang="zh-CN" sz="230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______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up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ghosts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fun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things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and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take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part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in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different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activities.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·After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activities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there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often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excellent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19.</a:t>
                      </a:r>
                      <a:r>
                        <a:rPr lang="en-US" altLang="zh-CN" sz="230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_______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2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·Kids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go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from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house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house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asking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for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20.</a:t>
                      </a:r>
                      <a:r>
                        <a:rPr lang="en-US" altLang="zh-CN" sz="230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________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.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QM_4_AN.57_1#078b7b5e2.blank?vbadefaultcenterpage=1&amp;parentnodeid=1b0f70593&amp;vbapositionanswer=16&amp;vbahtmlprocessed=1"/>
          <p:cNvSpPr/>
          <p:nvPr/>
        </p:nvSpPr>
        <p:spPr>
          <a:xfrm>
            <a:off x="4592629" y="2263939"/>
            <a:ext cx="1008063" cy="417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4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October</a:t>
            </a:r>
            <a:endParaRPr lang="en-US" altLang="zh-CN" sz="2300" dirty="0"/>
          </a:p>
        </p:txBody>
      </p:sp>
      <p:sp>
        <p:nvSpPr>
          <p:cNvPr id="6" name="QM_4_AN.58_1#078b7b5e2.blank?vbadefaultcenterpage=1&amp;parentnodeid=1b0f70593&amp;vbapositionanswer=17&amp;vbahtmlprocessed=1"/>
          <p:cNvSpPr/>
          <p:nvPr/>
        </p:nvSpPr>
        <p:spPr>
          <a:xfrm>
            <a:off x="4738679" y="2705010"/>
            <a:ext cx="619125" cy="417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4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dead</a:t>
            </a:r>
            <a:endParaRPr lang="en-US" altLang="zh-CN" sz="2300" dirty="0"/>
          </a:p>
        </p:txBody>
      </p:sp>
      <p:sp>
        <p:nvSpPr>
          <p:cNvPr id="7" name="QM_4_AN.59_1#078b7b5e2.blank?vbadefaultcenterpage=1&amp;parentnodeid=1b0f70593&amp;vbapositionanswer=18&amp;vbahtmlprocessed=1"/>
          <p:cNvSpPr/>
          <p:nvPr/>
        </p:nvSpPr>
        <p:spPr>
          <a:xfrm>
            <a:off x="4908541" y="3586962"/>
            <a:ext cx="668338" cy="417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4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dress</a:t>
            </a:r>
            <a:endParaRPr lang="en-US" altLang="zh-CN" sz="2300" dirty="0"/>
          </a:p>
        </p:txBody>
      </p:sp>
      <p:sp>
        <p:nvSpPr>
          <p:cNvPr id="8" name="QM_4_AN.60_1#078b7b5e2.blank?vbadefaultcenterpage=1&amp;parentnodeid=1b0f70593&amp;vbapositionanswer=19&amp;vbahtmlprocessed=1"/>
          <p:cNvSpPr/>
          <p:nvPr/>
        </p:nvSpPr>
        <p:spPr>
          <a:xfrm>
            <a:off x="8056554" y="4475962"/>
            <a:ext cx="812800" cy="417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4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dinner</a:t>
            </a:r>
            <a:endParaRPr lang="en-US" altLang="zh-CN" sz="2300" dirty="0"/>
          </a:p>
        </p:txBody>
      </p:sp>
      <p:sp>
        <p:nvSpPr>
          <p:cNvPr id="9" name="QM_4_AN.61_1#078b7b5e2.blank?vbadefaultcenterpage=1&amp;parentnodeid=1b0f70593&amp;vbapositionanswer=20&amp;vbahtmlprocessed=1"/>
          <p:cNvSpPr/>
          <p:nvPr/>
        </p:nvSpPr>
        <p:spPr>
          <a:xfrm>
            <a:off x="7423141" y="4920462"/>
            <a:ext cx="944563" cy="417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4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candies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5_BD.62_1#d77a9a00f?vbadefaultcenterpage=1&amp;parentnodeid=078b7b5e2&amp;vbahtmlprocessed=1&amp;hasbroken=1"/>
          <p:cNvSpPr/>
          <p:nvPr/>
        </p:nvSpPr>
        <p:spPr>
          <a:xfrm>
            <a:off x="521208" y="2297605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16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endParaRPr lang="en-US" altLang="zh-CN" sz="2300" dirty="0"/>
          </a:p>
        </p:txBody>
      </p:sp>
      <p:sp>
        <p:nvSpPr>
          <p:cNvPr id="3" name="QB_5_AN.63_1#d77a9a00f.blank?vbadefaultcenterpage=1&amp;parentnodeid=078b7b5e2&amp;vbapositionanswer=21&amp;vbahtmlprocessed=1"/>
          <p:cNvSpPr/>
          <p:nvPr/>
        </p:nvSpPr>
        <p:spPr>
          <a:xfrm>
            <a:off x="1121283" y="2259505"/>
            <a:ext cx="100806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October</a:t>
            </a:r>
            <a:endParaRPr lang="en-US" altLang="zh-CN" sz="2300" dirty="0"/>
          </a:p>
        </p:txBody>
      </p:sp>
      <p:sp>
        <p:nvSpPr>
          <p:cNvPr id="4" name="QB_5_BD.64_1#cfbe22648?vbadefaultcenterpage=1&amp;parentnodeid=078b7b5e2&amp;vbahtmlprocessed=1&amp;hasbroken=1"/>
          <p:cNvSpPr/>
          <p:nvPr/>
        </p:nvSpPr>
        <p:spPr>
          <a:xfrm>
            <a:off x="521208" y="282262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17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endParaRPr lang="en-US" altLang="zh-CN" sz="2300" dirty="0"/>
          </a:p>
        </p:txBody>
      </p:sp>
      <p:sp>
        <p:nvSpPr>
          <p:cNvPr id="5" name="QB_5_AN.65_1#cfbe22648.blank?vbadefaultcenterpage=1&amp;parentnodeid=078b7b5e2&amp;vbapositionanswer=22&amp;vbahtmlprocessed=1"/>
          <p:cNvSpPr/>
          <p:nvPr/>
        </p:nvSpPr>
        <p:spPr>
          <a:xfrm>
            <a:off x="1172083" y="2784522"/>
            <a:ext cx="619125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dead</a:t>
            </a:r>
            <a:endParaRPr lang="en-US" altLang="zh-CN" sz="2300" dirty="0"/>
          </a:p>
        </p:txBody>
      </p:sp>
      <p:sp>
        <p:nvSpPr>
          <p:cNvPr id="6" name="QB_5_BD.66_1#823fb776c?vbadefaultcenterpage=1&amp;parentnodeid=078b7b5e2&amp;vbahtmlprocessed=1&amp;hasbroken=1"/>
          <p:cNvSpPr/>
          <p:nvPr/>
        </p:nvSpPr>
        <p:spPr>
          <a:xfrm>
            <a:off x="521208" y="334332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18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endParaRPr lang="en-US" altLang="zh-CN" sz="2300" dirty="0"/>
          </a:p>
        </p:txBody>
      </p:sp>
      <p:sp>
        <p:nvSpPr>
          <p:cNvPr id="7" name="QB_5_AN.67_1#823fb776c.blank?vbadefaultcenterpage=1&amp;parentnodeid=078b7b5e2&amp;vbapositionanswer=23&amp;vbahtmlprocessed=1"/>
          <p:cNvSpPr/>
          <p:nvPr/>
        </p:nvSpPr>
        <p:spPr>
          <a:xfrm>
            <a:off x="1146683" y="3305222"/>
            <a:ext cx="6683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dress</a:t>
            </a:r>
            <a:endParaRPr lang="en-US" altLang="zh-CN" sz="2300" dirty="0"/>
          </a:p>
        </p:txBody>
      </p:sp>
      <p:sp>
        <p:nvSpPr>
          <p:cNvPr id="8" name="QB_5_BD.68_1#80d7e44a9?vbadefaultcenterpage=1&amp;parentnodeid=078b7b5e2&amp;vbahtmlprocessed=1&amp;hasbroken=1"/>
          <p:cNvSpPr/>
          <p:nvPr/>
        </p:nvSpPr>
        <p:spPr>
          <a:xfrm>
            <a:off x="521208" y="386402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19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</a:t>
            </a:r>
            <a:endParaRPr lang="en-US" altLang="zh-CN" sz="2300" dirty="0"/>
          </a:p>
        </p:txBody>
      </p:sp>
      <p:sp>
        <p:nvSpPr>
          <p:cNvPr id="9" name="QB_5_AN.69_1#80d7e44a9.blank?vbadefaultcenterpage=1&amp;parentnodeid=078b7b5e2&amp;vbapositionanswer=24&amp;vbahtmlprocessed=1"/>
          <p:cNvSpPr/>
          <p:nvPr/>
        </p:nvSpPr>
        <p:spPr>
          <a:xfrm>
            <a:off x="1146683" y="3825922"/>
            <a:ext cx="812800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dinner</a:t>
            </a:r>
            <a:endParaRPr lang="en-US" altLang="zh-CN" sz="2300" dirty="0"/>
          </a:p>
        </p:txBody>
      </p:sp>
      <p:sp>
        <p:nvSpPr>
          <p:cNvPr id="10" name="QB_5_BD.70_1#afd831ca7?vbadefaultcenterpage=1&amp;parentnodeid=078b7b5e2&amp;vbahtmlprocessed=1&amp;hasbroken=1"/>
          <p:cNvSpPr/>
          <p:nvPr/>
        </p:nvSpPr>
        <p:spPr>
          <a:xfrm>
            <a:off x="521208" y="438472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endParaRPr lang="en-US" altLang="zh-CN" sz="2300" dirty="0"/>
          </a:p>
        </p:txBody>
      </p:sp>
      <p:sp>
        <p:nvSpPr>
          <p:cNvPr id="11" name="QB_5_AN.71_1#afd831ca7.blank?vbadefaultcenterpage=1&amp;parentnodeid=078b7b5e2&amp;vbapositionanswer=25&amp;vbahtmlprocessed=1"/>
          <p:cNvSpPr/>
          <p:nvPr/>
        </p:nvSpPr>
        <p:spPr>
          <a:xfrm>
            <a:off x="1146683" y="4346622"/>
            <a:ext cx="94456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candies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  <p:bldP spid="9" grpId="0" build="p" animBg="1"/>
      <p:bldP spid="11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5_AS.72_1#afd831ca7?vbadefaultcenterpage=1&amp;parentnodeid=078b7b5e2&amp;vbahtmlprocessed=1"/>
          <p:cNvSpPr/>
          <p:nvPr/>
        </p:nvSpPr>
        <p:spPr>
          <a:xfrm>
            <a:off x="521208" y="1481883"/>
            <a:ext cx="11146536" cy="4146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1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300" b="1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Halloween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popular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festival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North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America.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celebrate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night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October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31st.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past,people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believed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dead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appeared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Halloween,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usually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made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bonfires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around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protect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themselves.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Halloween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become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night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parties.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Both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adults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dress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ghosts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kinds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activities.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activities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often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excellent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dinner.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quite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exciting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festival,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house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house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asking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candies.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treat,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trick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hosts.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888969d0c?vbadefaultcenterpage=1&amp;parentnodeid=c4aed73b4&amp;vbahtmlprocessed=1"/>
          <p:cNvSpPr/>
          <p:nvPr/>
        </p:nvSpPr>
        <p:spPr>
          <a:xfrm>
            <a:off x="521208" y="720000"/>
            <a:ext cx="11146536" cy="7487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40000"/>
              </a:lnSpc>
            </a:pPr>
            <a:r>
              <a:rPr lang="en-US" altLang="zh-CN" sz="2800" b="1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笔试部分（100分）</a:t>
            </a:r>
            <a:endParaRPr lang="en-US" altLang="zh-CN" sz="2800" dirty="0"/>
          </a:p>
        </p:txBody>
      </p:sp>
      <p:sp>
        <p:nvSpPr>
          <p:cNvPr id="3" name="C_3_BD#14fe43edd?vbadefaultcenterpage=1&amp;parentnodeid=888969d0c&amp;vbahtmlprocessed=1"/>
          <p:cNvSpPr/>
          <p:nvPr/>
        </p:nvSpPr>
        <p:spPr>
          <a:xfrm>
            <a:off x="521208" y="1325341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五、单项选择（每小题1分,共10分）</a:t>
            </a:r>
            <a:endParaRPr lang="en-US" altLang="zh-CN" sz="2600" dirty="0"/>
          </a:p>
        </p:txBody>
      </p:sp>
      <p:sp>
        <p:nvSpPr>
          <p:cNvPr id="4" name="QC_4_BD.73_1#33a91613c?segpoint=1&amp;vbadefaultcenterpage=1&amp;parentnodeid=14fe43edd&amp;vbahtmlprocessed=1&amp;hasbroken=1"/>
          <p:cNvSpPr/>
          <p:nvPr/>
        </p:nvSpPr>
        <p:spPr>
          <a:xfrm>
            <a:off x="521208" y="1881149"/>
            <a:ext cx="11146536" cy="93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21.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—What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Three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Gorges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Dam?</a:t>
            </a:r>
            <a:endParaRPr lang="en-US" altLang="zh-CN" sz="2300" dirty="0"/>
          </a:p>
          <a:p>
            <a:pPr marL="0" algn="l">
              <a:lnSpc>
                <a:spcPts val="37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—I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fantastic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man-made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wonder.(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5" name="QC_4_AN.74_1#33a91613c.bracket?vbadefaultcenterpage=1&amp;parentnodeid=14fe43edd&amp;vbapositionanswer=26&amp;vbahtmlprocessed=1"/>
          <p:cNvSpPr/>
          <p:nvPr/>
        </p:nvSpPr>
        <p:spPr>
          <a:xfrm>
            <a:off x="7371017" y="2363749"/>
            <a:ext cx="277813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6" name="QC_4_BD.75_1#33a91613c.choices?vbadefaultcenterpage=1&amp;parentnodeid=14fe43edd&amp;vbahtmlprocessed=1"/>
          <p:cNvSpPr/>
          <p:nvPr/>
        </p:nvSpPr>
        <p:spPr>
          <a:xfrm>
            <a:off x="521208" y="2870618"/>
            <a:ext cx="11146536" cy="43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/</a:t>
            </a:r>
            <a:endParaRPr lang="en-US" altLang="zh-CN" sz="2300" dirty="0"/>
          </a:p>
        </p:txBody>
      </p:sp>
      <p:sp>
        <p:nvSpPr>
          <p:cNvPr id="7" name="QC_4_BD.76_1#fa3c92145?segpoint=1&amp;vbadefaultcenterpage=1&amp;parentnodeid=14fe43edd&amp;vbahtmlprocessed=1&amp;hasbroken=1"/>
          <p:cNvSpPr/>
          <p:nvPr/>
        </p:nvSpPr>
        <p:spPr>
          <a:xfrm>
            <a:off x="521208" y="3363568"/>
            <a:ext cx="11146536" cy="93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22.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—Oh,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9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pm.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raining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heavily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outside.</a:t>
            </a:r>
            <a:endParaRPr lang="en-US" altLang="zh-CN" sz="2300" dirty="0"/>
          </a:p>
          <a:p>
            <a:pPr marL="0" algn="l">
              <a:lnSpc>
                <a:spcPts val="37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—You'd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better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wait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rain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stops.(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8" name="QC_4_AN.77_1#fa3c92145.bracket?vbadefaultcenterpage=1&amp;parentnodeid=14fe43edd&amp;vbapositionanswer=27&amp;vbahtmlprocessed=1"/>
          <p:cNvSpPr/>
          <p:nvPr/>
        </p:nvSpPr>
        <p:spPr>
          <a:xfrm>
            <a:off x="6527673" y="3846168"/>
            <a:ext cx="2619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9" name="QC_4_BD.78_1#fa3c92145.choices?vbadefaultcenterpage=1&amp;parentnodeid=14fe43edd&amp;vbahtmlprocessed=1"/>
          <p:cNvSpPr/>
          <p:nvPr/>
        </p:nvSpPr>
        <p:spPr>
          <a:xfrm>
            <a:off x="521208" y="4356518"/>
            <a:ext cx="11146536" cy="43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until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since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while</a:t>
            </a:r>
            <a:endParaRPr lang="en-US" altLang="zh-CN" sz="2300" dirty="0"/>
          </a:p>
        </p:txBody>
      </p:sp>
      <p:sp>
        <p:nvSpPr>
          <p:cNvPr id="10" name="QC_4_BD.79_1#96aa4bc4e?vbadefaultcenterpage=1&amp;parentnodeid=14fe43edd&amp;vbahtmlprocessed=1&amp;hasbroken=1"/>
          <p:cNvSpPr/>
          <p:nvPr/>
        </p:nvSpPr>
        <p:spPr>
          <a:xfrm>
            <a:off x="521208" y="4849468"/>
            <a:ext cx="11146536" cy="93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23.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guidebook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tool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trouble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 marL="0">
              <a:lnSpc>
                <a:spcPts val="3700"/>
              </a:lnSpc>
            </a:pP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visiting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city.(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11" name="QC_4_AN.80_1#96aa4bc4e.bracket?vbadefaultcenterpage=1&amp;parentnodeid=14fe43edd&amp;vbapositionanswer=28&amp;vbahtmlprocessed=1"/>
          <p:cNvSpPr/>
          <p:nvPr/>
        </p:nvSpPr>
        <p:spPr>
          <a:xfrm>
            <a:off x="2934272" y="5332068"/>
            <a:ext cx="277813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2" name="QC_4_BD.81_1#96aa4bc4e.choices?vbadefaultcenterpage=1&amp;parentnodeid=14fe43edd&amp;vbahtmlprocessed=1"/>
          <p:cNvSpPr/>
          <p:nvPr/>
        </p:nvSpPr>
        <p:spPr>
          <a:xfrm>
            <a:off x="521208" y="5842418"/>
            <a:ext cx="11146536" cy="43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useful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famous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harmful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traditional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build="p" animBg="1"/>
      <p:bldP spid="11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82_1#6972f3198?vbadefaultcenterpage=1&amp;parentnodeid=14fe43edd&amp;vbahtmlprocessed=1&amp;hasbroken=1"/>
          <p:cNvSpPr/>
          <p:nvPr/>
        </p:nvSpPr>
        <p:spPr>
          <a:xfrm>
            <a:off x="521208" y="964104"/>
            <a:ext cx="11496675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24.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Oh,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late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now!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TV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bed.(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4_AN.83_1#6972f3198.bracket?vbadefaultcenterpage=1&amp;parentnodeid=14fe43edd&amp;vbapositionanswer=29&amp;vbahtmlprocessed=1"/>
          <p:cNvSpPr/>
          <p:nvPr/>
        </p:nvSpPr>
        <p:spPr>
          <a:xfrm>
            <a:off x="11138408" y="964104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4" name="QC_4_BD.84_1#6972f3198.choices?vbadefaultcenterpage=1&amp;parentnodeid=14fe43edd&amp;vbahtmlprocessed=1"/>
          <p:cNvSpPr/>
          <p:nvPr/>
        </p:nvSpPr>
        <p:spPr>
          <a:xfrm>
            <a:off x="521208" y="148912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turn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turn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turn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down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turn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off</a:t>
            </a:r>
            <a:endParaRPr lang="en-US" altLang="zh-CN" sz="2300" dirty="0"/>
          </a:p>
        </p:txBody>
      </p:sp>
      <p:sp>
        <p:nvSpPr>
          <p:cNvPr id="5" name="QC_4_BD.85_1#412b05754?vbadefaultcenterpage=1&amp;parentnodeid=14fe43edd&amp;vbahtmlprocessed=1&amp;hasbroken=1"/>
          <p:cNvSpPr/>
          <p:nvPr/>
        </p:nvSpPr>
        <p:spPr>
          <a:xfrm>
            <a:off x="521208" y="200982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25.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train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morning,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heavily.(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6" name="QC_4_AN.86_1#412b05754.bracket?vbadefaultcenterpage=1&amp;parentnodeid=14fe43edd&amp;vbapositionanswer=30&amp;vbahtmlprocessed=1"/>
          <p:cNvSpPr/>
          <p:nvPr/>
        </p:nvSpPr>
        <p:spPr>
          <a:xfrm>
            <a:off x="9204389" y="2009822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7" name="QC_4_BD.87_1#412b05754.choices?vbadefaultcenterpage=1&amp;parentnodeid=14fe43edd&amp;vbahtmlprocessed=1"/>
          <p:cNvSpPr/>
          <p:nvPr/>
        </p:nvSpPr>
        <p:spPr>
          <a:xfrm>
            <a:off x="521208" y="253052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rains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rained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raining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raining</a:t>
            </a:r>
            <a:endParaRPr lang="en-US" altLang="zh-CN" sz="2300" dirty="0"/>
          </a:p>
        </p:txBody>
      </p:sp>
      <p:sp>
        <p:nvSpPr>
          <p:cNvPr id="8" name="QC_4_BD.88_1#06b2001df?segpoint=1&amp;vbadefaultcenterpage=1&amp;parentnodeid=14fe43edd&amp;vbahtmlprocessed=1&amp;hasbroken=1"/>
          <p:cNvSpPr/>
          <p:nvPr/>
        </p:nvSpPr>
        <p:spPr>
          <a:xfrm>
            <a:off x="521208" y="3057635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26.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—Today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sixth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June.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birthday?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—No,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birthday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June,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tomorrow.(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9" name="QC_4_AN.89_1#06b2001df.bracket?vbadefaultcenterpage=1&amp;parentnodeid=14fe43edd&amp;vbapositionanswer=31&amp;vbahtmlprocessed=1"/>
          <p:cNvSpPr/>
          <p:nvPr/>
        </p:nvSpPr>
        <p:spPr>
          <a:xfrm>
            <a:off x="10057384" y="3578335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10" name="QC_4_BD.90_1#06b2001df.choices?vbadefaultcenterpage=1&amp;parentnodeid=14fe43edd&amp;vbahtmlprocessed=1"/>
          <p:cNvSpPr/>
          <p:nvPr/>
        </p:nvSpPr>
        <p:spPr>
          <a:xfrm>
            <a:off x="521208" y="410532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fourth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fifth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seventh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eighth</a:t>
            </a:r>
            <a:endParaRPr lang="en-US" altLang="zh-CN" sz="2300" dirty="0"/>
          </a:p>
        </p:txBody>
      </p:sp>
      <p:sp>
        <p:nvSpPr>
          <p:cNvPr id="11" name="QC_4_BD.91_1#b10e104be?segpoint=1&amp;vbadefaultcenterpage=1&amp;parentnodeid=14fe43edd&amp;vbahtmlprocessed=1&amp;hasbroken=1"/>
          <p:cNvSpPr/>
          <p:nvPr/>
        </p:nvSpPr>
        <p:spPr>
          <a:xfrm>
            <a:off x="521208" y="4632435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27.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farmer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died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illness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yesterday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evening.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—Oh,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news!(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12" name="QC_4_AN.92_1#b10e104be.bracket?vbadefaultcenterpage=1&amp;parentnodeid=14fe43edd&amp;vbapositionanswer=32&amp;vbahtmlprocessed=1"/>
          <p:cNvSpPr/>
          <p:nvPr/>
        </p:nvSpPr>
        <p:spPr>
          <a:xfrm>
            <a:off x="3713671" y="5153135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3" name="QC_4_BD.93_1#b10e104be.choices?vbadefaultcenterpage=1&amp;parentnodeid=14fe43edd&amp;vbahtmlprocessed=1"/>
          <p:cNvSpPr/>
          <p:nvPr/>
        </p:nvSpPr>
        <p:spPr>
          <a:xfrm>
            <a:off x="521208" y="568012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9" grpId="0" build="p" animBg="1"/>
      <p:bldP spid="1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94_1#8d3b30f27?vbadefaultcenterpage=1&amp;parentnodeid=14fe43edd&amp;vbahtmlprocessed=1&amp;hasbroken=1"/>
          <p:cNvSpPr/>
          <p:nvPr/>
        </p:nvSpPr>
        <p:spPr>
          <a:xfrm>
            <a:off x="521208" y="1491154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28.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finish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homework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yourself.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can't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depend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 marL="0">
              <a:lnSpc>
                <a:spcPts val="4000"/>
              </a:lnSpc>
            </a:pP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4_AN.95_1#8d3b30f27.bracket?vbadefaultcenterpage=1&amp;parentnodeid=14fe43edd&amp;vbapositionanswer=33&amp;vbahtmlprocessed=1"/>
          <p:cNvSpPr/>
          <p:nvPr/>
        </p:nvSpPr>
        <p:spPr>
          <a:xfrm>
            <a:off x="2092833" y="2011854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4" name="QC_4_BD.96_1#8d3b30f27.choices?vbadefaultcenterpage=1&amp;parentnodeid=14fe43edd&amp;vbahtmlprocessed=1"/>
          <p:cNvSpPr/>
          <p:nvPr/>
        </p:nvSpPr>
        <p:spPr>
          <a:xfrm>
            <a:off x="521208" y="253687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3203279" algn="l"/>
                <a:tab pos="5746158" algn="l"/>
                <a:tab pos="8187436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everybody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nobody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somebody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anybody</a:t>
            </a:r>
            <a:endParaRPr lang="en-US" altLang="zh-CN" sz="2300" dirty="0"/>
          </a:p>
        </p:txBody>
      </p:sp>
      <p:sp>
        <p:nvSpPr>
          <p:cNvPr id="5" name="QC_4_BD.97_1#fd116e347?vbadefaultcenterpage=1&amp;parentnodeid=14fe43edd&amp;vbahtmlprocessed=1&amp;hasbroken=1"/>
          <p:cNvSpPr/>
          <p:nvPr/>
        </p:nvSpPr>
        <p:spPr>
          <a:xfrm>
            <a:off x="521208" y="3057572"/>
            <a:ext cx="11378565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29.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love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film,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something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6" name="QC_4_AN.98_1#fd116e347.bracket?vbadefaultcenterpage=1&amp;parentnodeid=14fe43edd&amp;vbapositionanswer=34&amp;vbahtmlprocessed=1"/>
          <p:cNvSpPr/>
          <p:nvPr/>
        </p:nvSpPr>
        <p:spPr>
          <a:xfrm>
            <a:off x="11032998" y="3057572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7" name="QC_4_BD.99_1#fd116e347.choices?vbadefaultcenterpage=1&amp;parentnodeid=14fe43edd&amp;vbahtmlprocessed=1"/>
          <p:cNvSpPr/>
          <p:nvPr/>
        </p:nvSpPr>
        <p:spPr>
          <a:xfrm>
            <a:off x="521208" y="357827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3203279" algn="l"/>
                <a:tab pos="5746158" algn="l"/>
                <a:tab pos="8187436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instead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least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instead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longer</a:t>
            </a:r>
            <a:endParaRPr lang="en-US" altLang="zh-CN" sz="2300" dirty="0"/>
          </a:p>
        </p:txBody>
      </p:sp>
      <p:sp>
        <p:nvSpPr>
          <p:cNvPr id="8" name="QC_4_BD.100_1#299254595?segpoint=1&amp;vbadefaultcenterpage=1&amp;parentnodeid=14fe43edd&amp;vbahtmlprocessed=1&amp;hasbroken=1"/>
          <p:cNvSpPr/>
          <p:nvPr/>
        </p:nvSpPr>
        <p:spPr>
          <a:xfrm>
            <a:off x="521208" y="4105385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30.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—Jerry,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unhappy.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?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—I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can't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camera.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Oh,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9" name="QC_4_AN.101_1#299254595.bracket?vbadefaultcenterpage=1&amp;parentnodeid=14fe43edd&amp;vbapositionanswer=35&amp;vbahtmlprocessed=1"/>
          <p:cNvSpPr/>
          <p:nvPr/>
        </p:nvSpPr>
        <p:spPr>
          <a:xfrm>
            <a:off x="7152196" y="4626085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0" name="QC_4_BD.102_1#299254595.choices?vbadefaultcenterpage=1&amp;parentnodeid=14fe43edd&amp;vbahtmlprocessed=1"/>
          <p:cNvSpPr/>
          <p:nvPr/>
        </p:nvSpPr>
        <p:spPr>
          <a:xfrm>
            <a:off x="521208" y="51530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50000"/>
              </a:lnSpc>
              <a:tabLst>
                <a:tab pos="3203279" algn="l"/>
                <a:tab pos="5746158" algn="l"/>
                <a:tab pos="8187436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matter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doing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81207d352?vbadefaultcenterpage=1&amp;parentnodeid=888969d0c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六、完形填空（每小题1分，共10分）</a:t>
            </a:r>
            <a:endParaRPr lang="en-US" altLang="zh-CN" sz="2600" dirty="0"/>
          </a:p>
        </p:txBody>
      </p:sp>
      <p:sp>
        <p:nvSpPr>
          <p:cNvPr id="3" name="QM_4_BD.103_1#cc84da900?vbadefaultcenterpage=1&amp;parentnodeid=81207d352&amp;vbahtmlprocessed=1"/>
          <p:cNvSpPr/>
          <p:nvPr/>
        </p:nvSpPr>
        <p:spPr>
          <a:xfrm>
            <a:off x="521208" y="1309029"/>
            <a:ext cx="11146536" cy="4146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chance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Assam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Guwahati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vacation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ago.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31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interesting.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understand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32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33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hurry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another.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34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understand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everything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reasons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35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entered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teachers.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probably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36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educational（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有教育意义的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trip.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4_BD.103_2#cc84da900?vbadefaultcenterpage=1&amp;parentnodeid=81207d352&amp;vbahtmlprocessed=1"/>
          <p:cNvSpPr/>
          <p:nvPr/>
        </p:nvSpPr>
        <p:spPr>
          <a:xfrm>
            <a:off x="521208" y="1481883"/>
            <a:ext cx="11146536" cy="4146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objects（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物品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）.They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nice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37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those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village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traditional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village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nicely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replicated（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复制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38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living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modern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cities.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objects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history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behind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39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stories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actually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always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research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discuss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history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historical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objects.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nice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experience.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made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40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remember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journey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museum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actually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picture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history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Assam.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04_1#179824f0f.choices?vbadefaultcenterpage=1&amp;parentnodeid=cc84da900&amp;vbahtmlprocessed=1&amp;hasbroken=1"/>
          <p:cNvSpPr/>
          <p:nvPr/>
        </p:nvSpPr>
        <p:spPr>
          <a:xfrm>
            <a:off x="521208" y="974900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31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story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lesson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game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</a:t>
            </a:r>
            <a:endParaRPr lang="en-US" altLang="zh-CN" sz="2300" dirty="0"/>
          </a:p>
        </p:txBody>
      </p:sp>
      <p:sp>
        <p:nvSpPr>
          <p:cNvPr id="3" name="QC_5_AN.105_1#179824f0f.bracket?vbadefaultcenterpage=1&amp;parentnodeid=cc84da900&amp;vbapositionanswer=36&amp;vbahtmlprocessed=1"/>
          <p:cNvSpPr/>
          <p:nvPr/>
        </p:nvSpPr>
        <p:spPr>
          <a:xfrm>
            <a:off x="1362583" y="974900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4" name="QC_5_BD.106_1#528b51060.choices?vbadefaultcenterpage=1&amp;parentnodeid=cc84da900&amp;vbahtmlprocessed=1&amp;hasbroken=1"/>
          <p:cNvSpPr/>
          <p:nvPr/>
        </p:nvSpPr>
        <p:spPr>
          <a:xfrm>
            <a:off x="521208" y="14999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32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rule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value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answer</a:t>
            </a:r>
            <a:endParaRPr lang="en-US" altLang="zh-CN" sz="2300" dirty="0"/>
          </a:p>
        </p:txBody>
      </p:sp>
      <p:sp>
        <p:nvSpPr>
          <p:cNvPr id="5" name="QC_5_AN.107_1#528b51060.bracket?vbadefaultcenterpage=1&amp;parentnodeid=cc84da900&amp;vbapositionanswer=37&amp;vbahtmlprocessed=1"/>
          <p:cNvSpPr/>
          <p:nvPr/>
        </p:nvSpPr>
        <p:spPr>
          <a:xfrm>
            <a:off x="1375283" y="14999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6" name="QC_5_BD.108_1#0ef0e12d8.choices?vbadefaultcenterpage=1&amp;parentnodeid=cc84da900&amp;vbahtmlprocessed=1&amp;hasbroken=1"/>
          <p:cNvSpPr/>
          <p:nvPr/>
        </p:nvSpPr>
        <p:spPr>
          <a:xfrm>
            <a:off x="521208" y="20206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33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hardly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finally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certainly</a:t>
            </a:r>
            <a:endParaRPr lang="en-US" altLang="zh-CN" sz="2300" dirty="0"/>
          </a:p>
        </p:txBody>
      </p:sp>
      <p:sp>
        <p:nvSpPr>
          <p:cNvPr id="7" name="QC_5_AN.109_1#0ef0e12d8.bracket?vbadefaultcenterpage=1&amp;parentnodeid=cc84da900&amp;vbapositionanswer=38&amp;vbahtmlprocessed=1"/>
          <p:cNvSpPr/>
          <p:nvPr/>
        </p:nvSpPr>
        <p:spPr>
          <a:xfrm>
            <a:off x="1375283" y="20206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8" name="QC_5_BD.110_1#4ebffbd8b.choices?vbadefaultcenterpage=1&amp;parentnodeid=cc84da900&amp;vbahtmlprocessed=1&amp;hasbroken=1"/>
          <p:cNvSpPr/>
          <p:nvPr/>
        </p:nvSpPr>
        <p:spPr>
          <a:xfrm>
            <a:off x="521208" y="25413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34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appears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returns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changes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happens</a:t>
            </a:r>
            <a:endParaRPr lang="en-US" altLang="zh-CN" sz="2300" dirty="0"/>
          </a:p>
        </p:txBody>
      </p:sp>
      <p:sp>
        <p:nvSpPr>
          <p:cNvPr id="9" name="QC_5_AN.111_1#4ebffbd8b.bracket?vbadefaultcenterpage=1&amp;parentnodeid=cc84da900&amp;vbapositionanswer=39&amp;vbahtmlprocessed=1"/>
          <p:cNvSpPr/>
          <p:nvPr/>
        </p:nvSpPr>
        <p:spPr>
          <a:xfrm>
            <a:off x="1375283" y="25413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0" name="QC_5_BD.112_1#35ab11d5e.choices?vbadefaultcenterpage=1&amp;parentnodeid=cc84da900&amp;vbahtmlprocessed=1&amp;hasbroken=1"/>
          <p:cNvSpPr/>
          <p:nvPr/>
        </p:nvSpPr>
        <p:spPr>
          <a:xfrm>
            <a:off x="521208" y="30620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35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Since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Until</a:t>
            </a:r>
            <a:endParaRPr lang="en-US" altLang="zh-CN" sz="2300" dirty="0"/>
          </a:p>
        </p:txBody>
      </p:sp>
      <p:sp>
        <p:nvSpPr>
          <p:cNvPr id="11" name="QC_5_AN.113_1#35ab11d5e.bracket?vbadefaultcenterpage=1&amp;parentnodeid=cc84da900&amp;vbapositionanswer=40&amp;vbahtmlprocessed=1"/>
          <p:cNvSpPr/>
          <p:nvPr/>
        </p:nvSpPr>
        <p:spPr>
          <a:xfrm>
            <a:off x="1362583" y="30620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2" name="QC_5_BD.114_1#6d33ca091.choices?vbadefaultcenterpage=1&amp;parentnodeid=cc84da900&amp;vbahtmlprocessed=1&amp;hasbroken=1"/>
          <p:cNvSpPr/>
          <p:nvPr/>
        </p:nvSpPr>
        <p:spPr>
          <a:xfrm>
            <a:off x="521208" y="35827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36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endParaRPr lang="en-US" altLang="zh-CN" sz="2300" dirty="0"/>
          </a:p>
        </p:txBody>
      </p:sp>
      <p:sp>
        <p:nvSpPr>
          <p:cNvPr id="13" name="QC_5_AN.115_1#6d33ca091.bracket?vbadefaultcenterpage=1&amp;parentnodeid=cc84da900&amp;vbapositionanswer=41&amp;vbahtmlprocessed=1"/>
          <p:cNvSpPr/>
          <p:nvPr/>
        </p:nvSpPr>
        <p:spPr>
          <a:xfrm>
            <a:off x="1375283" y="35827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4" name="QC_5_BD.116_1#ca22f3a64.choices?vbadefaultcenterpage=1&amp;parentnodeid=cc84da900&amp;vbahtmlprocessed=1&amp;hasbroken=1"/>
          <p:cNvSpPr/>
          <p:nvPr/>
        </p:nvSpPr>
        <p:spPr>
          <a:xfrm>
            <a:off x="521208" y="41034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37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wrote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enjoyed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made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shared</a:t>
            </a:r>
            <a:endParaRPr lang="en-US" altLang="zh-CN" sz="2300" dirty="0"/>
          </a:p>
        </p:txBody>
      </p:sp>
      <p:sp>
        <p:nvSpPr>
          <p:cNvPr id="15" name="QC_5_AN.117_1#ca22f3a64.bracket?vbadefaultcenterpage=1&amp;parentnodeid=cc84da900&amp;vbapositionanswer=42&amp;vbahtmlprocessed=1"/>
          <p:cNvSpPr/>
          <p:nvPr/>
        </p:nvSpPr>
        <p:spPr>
          <a:xfrm>
            <a:off x="1375283" y="41034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6" name="QC_5_BD.118_1#9b42049b6.choices?vbadefaultcenterpage=1&amp;parentnodeid=cc84da900&amp;vbahtmlprocessed=1&amp;hasbroken=1"/>
          <p:cNvSpPr/>
          <p:nvPr/>
        </p:nvSpPr>
        <p:spPr>
          <a:xfrm>
            <a:off x="521208" y="46241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38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empty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boring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warm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fresh</a:t>
            </a:r>
            <a:endParaRPr lang="en-US" altLang="zh-CN" sz="2300" dirty="0"/>
          </a:p>
        </p:txBody>
      </p:sp>
      <p:sp>
        <p:nvSpPr>
          <p:cNvPr id="17" name="QC_5_AN.119_1#9b42049b6.bracket?vbadefaultcenterpage=1&amp;parentnodeid=cc84da900&amp;vbapositionanswer=43&amp;vbahtmlprocessed=1"/>
          <p:cNvSpPr/>
          <p:nvPr/>
        </p:nvSpPr>
        <p:spPr>
          <a:xfrm>
            <a:off x="1362583" y="46241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18" name="QC_5_BD.120_1#e41fa539f.choices?vbadefaultcenterpage=1&amp;parentnodeid=cc84da900&amp;vbahtmlprocessed=1&amp;hasbroken=1"/>
          <p:cNvSpPr/>
          <p:nvPr/>
        </p:nvSpPr>
        <p:spPr>
          <a:xfrm>
            <a:off x="521208" y="51448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39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true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strange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famous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personal</a:t>
            </a:r>
            <a:endParaRPr lang="en-US" altLang="zh-CN" sz="2300" dirty="0"/>
          </a:p>
        </p:txBody>
      </p:sp>
      <p:sp>
        <p:nvSpPr>
          <p:cNvPr id="19" name="QC_5_AN.121_1#e41fa539f.bracket?vbadefaultcenterpage=1&amp;parentnodeid=cc84da900&amp;vbapositionanswer=44&amp;vbahtmlprocessed=1"/>
          <p:cNvSpPr/>
          <p:nvPr/>
        </p:nvSpPr>
        <p:spPr>
          <a:xfrm>
            <a:off x="1362583" y="51448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20" name="QC_5_BD.122_1#9ccc05e80.choices?vbadefaultcenterpage=1&amp;parentnodeid=cc84da900&amp;vbahtmlprocessed=1&amp;hasbroken=1"/>
          <p:cNvSpPr/>
          <p:nvPr/>
        </p:nvSpPr>
        <p:spPr>
          <a:xfrm>
            <a:off x="521208" y="56655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048744" algn="l"/>
                <a:tab pos="6503575" algn="l"/>
                <a:tab pos="8958405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40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</a:t>
            </a:r>
            <a:endParaRPr lang="en-US" altLang="zh-CN" sz="2300" dirty="0"/>
          </a:p>
        </p:txBody>
      </p:sp>
      <p:sp>
        <p:nvSpPr>
          <p:cNvPr id="21" name="QC_5_AN.123_1#9ccc05e80.bracket?vbadefaultcenterpage=1&amp;parentnodeid=cc84da900&amp;vbapositionanswer=45&amp;vbahtmlprocessed=1"/>
          <p:cNvSpPr/>
          <p:nvPr/>
        </p:nvSpPr>
        <p:spPr>
          <a:xfrm>
            <a:off x="1362583" y="56655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  <p:bldP spid="9" grpId="0" build="p" animBg="1"/>
      <p:bldP spid="11" grpId="0" build="p" animBg="1"/>
      <p:bldP spid="13" grpId="0" build="p" animBg="1"/>
      <p:bldP spid="15" grpId="0" build="p" animBg="1"/>
      <p:bldP spid="17" grpId="0" build="p" animBg="1"/>
      <p:bldP spid="19" grpId="0" build="p" animBg="1"/>
      <p:bldP spid="21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de73ec3cd?vbadefaultcenterpage=1&amp;parentnodeid=888969d0c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七、阅读理解（每小题2分，共40分）</a:t>
            </a:r>
            <a:endParaRPr lang="en-US" altLang="zh-CN" sz="2600" dirty="0"/>
          </a:p>
        </p:txBody>
      </p:sp>
      <p:sp>
        <p:nvSpPr>
          <p:cNvPr id="3" name="QM_4_BD.124_1#8d720bcfe?segpoint=1&amp;vbadefaultcenterpage=1&amp;parentnodeid=de73ec3cd&amp;vbahtmlprocessed=1"/>
          <p:cNvSpPr/>
          <p:nvPr/>
        </p:nvSpPr>
        <p:spPr>
          <a:xfrm>
            <a:off x="521208" y="1284248"/>
            <a:ext cx="11146536" cy="48560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4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Duan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Jiayang,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12-year-old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primary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Yinchuan,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Ningxia,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skills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required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vegetable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fields.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mulch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film（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地膜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）,”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says.“It's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easy.”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China,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heavy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focus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results,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vocational（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职业的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skills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little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cared.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everything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children,”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Mei,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official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primary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adding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basic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skills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needed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daily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lives.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example,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says,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general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cleaning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instead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4_BD.124_2#8d720bcfe?vbadefaultcenterpage=1&amp;parentnodeid=de73ec3cd&amp;vbahtmlprocessed=1"/>
          <p:cNvSpPr/>
          <p:nvPr/>
        </p:nvSpPr>
        <p:spPr>
          <a:xfrm>
            <a:off x="521208" y="823135"/>
            <a:ext cx="11146536" cy="5463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March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governments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launched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policies,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requiring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colleges,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middle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primary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attention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teaching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practical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skills.</a:t>
            </a:r>
            <a:endParaRPr lang="en-US" altLang="zh-CN" sz="2300" dirty="0"/>
          </a:p>
          <a:p>
            <a:pPr>
              <a:lnSpc>
                <a:spcPct val="13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Following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policies,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primary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launched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“agricultural（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农业的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class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base”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schoolyards.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fruit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vegetables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4,000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</a:t>
            </a:r>
            <a:r>
              <a:rPr lang="en-US" altLang="zh-CN" sz="2300" b="0" i="0" baseline="3000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size.</a:t>
            </a:r>
            <a:endParaRPr lang="en-US" altLang="zh-CN" sz="2300" dirty="0"/>
          </a:p>
          <a:p>
            <a:pPr>
              <a:lnSpc>
                <a:spcPct val="13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holiday,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various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grades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together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fields,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principal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Yang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planted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watermelon,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carrot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corn.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Labor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celebrated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China.</a:t>
            </a:r>
            <a:endParaRPr lang="en-US" altLang="zh-CN" sz="2300" dirty="0"/>
          </a:p>
          <a:p>
            <a:pPr>
              <a:lnSpc>
                <a:spcPct val="13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hopes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understand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quite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precious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better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realize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difficulties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through.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4_BD.124_3#8d720bcfe?vbadefaultcenterpage=1&amp;parentnodeid=de73ec3cd&amp;vbahtmlprocessed=1"/>
          <p:cNvSpPr/>
          <p:nvPr/>
        </p:nvSpPr>
        <p:spPr>
          <a:xfrm>
            <a:off x="521208" y="1491154"/>
            <a:ext cx="11146536" cy="469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根据短文内容，选择最佳答案。</a:t>
            </a:r>
            <a:endParaRPr lang="en-US" altLang="zh-CN" sz="2300" dirty="0"/>
          </a:p>
        </p:txBody>
      </p:sp>
      <p:sp>
        <p:nvSpPr>
          <p:cNvPr id="3" name="QC_5_BD.125_1#d2ff8c524?vbadefaultcenterpage=1&amp;parentnodeid=8d720bcfe&amp;vbahtmlprocessed=1&amp;hasbroken=1"/>
          <p:cNvSpPr/>
          <p:nvPr/>
        </p:nvSpPr>
        <p:spPr>
          <a:xfrm>
            <a:off x="521208" y="20161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41.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does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Duan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Jiayang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activity?(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4" name="QC_5_AN.126_1#d2ff8c524.bracket?vbadefaultcenterpage=1&amp;parentnodeid=8d720bcfe&amp;vbapositionanswer=46&amp;vbahtmlprocessed=1"/>
          <p:cNvSpPr/>
          <p:nvPr/>
        </p:nvSpPr>
        <p:spPr>
          <a:xfrm>
            <a:off x="7366508" y="2016172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5" name="QC_5_BD.127_1#d2ff8c524.choices?vbadefaultcenterpage=1&amp;parentnodeid=8d720bcfe&amp;vbahtmlprocessed=1"/>
          <p:cNvSpPr/>
          <p:nvPr/>
        </p:nvSpPr>
        <p:spPr>
          <a:xfrm>
            <a:off x="521208" y="253687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Boring.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Easy.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Difficult.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Interesting.</a:t>
            </a:r>
            <a:endParaRPr lang="en-US" altLang="zh-CN" sz="2300" dirty="0"/>
          </a:p>
        </p:txBody>
      </p:sp>
      <p:sp>
        <p:nvSpPr>
          <p:cNvPr id="6" name="QC_5_BD.128_1#06abd6d67?vbadefaultcenterpage=1&amp;parentnodeid=8d720bcfe&amp;vbahtmlprocessed=1&amp;hasbroken=1"/>
          <p:cNvSpPr/>
          <p:nvPr/>
        </p:nvSpPr>
        <p:spPr>
          <a:xfrm>
            <a:off x="521208" y="30575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42.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passage?(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7" name="QC_5_AN.129_1#06abd6d67.bracket?vbadefaultcenterpage=1&amp;parentnodeid=8d720bcfe&amp;vbapositionanswer=47&amp;vbahtmlprocessed=1"/>
          <p:cNvSpPr/>
          <p:nvPr/>
        </p:nvSpPr>
        <p:spPr>
          <a:xfrm>
            <a:off x="7644321" y="3057572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8" name="QC_5_BD.130_1#06abd6d67.choices?vbadefaultcenterpage=1&amp;parentnodeid=8d720bcfe&amp;vbahtmlprocessed=1"/>
          <p:cNvSpPr/>
          <p:nvPr/>
        </p:nvSpPr>
        <p:spPr>
          <a:xfrm>
            <a:off x="521208" y="3584685"/>
            <a:ext cx="11146536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skills.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high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marks.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Teachers'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skills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course.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Teachers'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teaching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level.</a:t>
            </a:r>
            <a:endParaRPr lang="en-US" altLang="zh-CN" sz="2300" dirty="0"/>
          </a:p>
        </p:txBody>
      </p:sp>
      <p:sp>
        <p:nvSpPr>
          <p:cNvPr id="9" name="QC_5_BD.131_1#c95be7b38?vbadefaultcenterpage=1&amp;parentnodeid=8d720bcfe&amp;vbahtmlprocessed=1&amp;hasbroken=1"/>
          <p:cNvSpPr/>
          <p:nvPr/>
        </p:nvSpPr>
        <p:spPr>
          <a:xfrm>
            <a:off x="521208" y="46323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43.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following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crops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mentioned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according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passage?(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10" name="QC_5_AN.132_1#c95be7b38.bracket?vbadefaultcenterpage=1&amp;parentnodeid=8d720bcfe&amp;vbapositionanswer=48&amp;vbahtmlprocessed=1"/>
          <p:cNvSpPr/>
          <p:nvPr/>
        </p:nvSpPr>
        <p:spPr>
          <a:xfrm>
            <a:off x="10697083" y="4632372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11" name="QC_5_BD.133_1#c95be7b38.choices?vbadefaultcenterpage=1&amp;parentnodeid=8d720bcfe&amp;vbahtmlprocessed=1"/>
          <p:cNvSpPr/>
          <p:nvPr/>
        </p:nvSpPr>
        <p:spPr>
          <a:xfrm>
            <a:off x="521208" y="515307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Corn.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Watermelon.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Carrot.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Cabbage.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  <p:bldP spid="10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34_1#81ed9f65e?vbadefaultcenterpage=1&amp;parentnodeid=8d720bcfe&amp;vbahtmlprocessed=1&amp;hasbroken=1"/>
          <p:cNvSpPr/>
          <p:nvPr/>
        </p:nvSpPr>
        <p:spPr>
          <a:xfrm>
            <a:off x="521208" y="953278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44.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agricultural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class?(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5_AN.135_1#81ed9f65e.bracket?vbadefaultcenterpage=1&amp;parentnodeid=8d720bcfe&amp;vbapositionanswer=49&amp;vbahtmlprocessed=1"/>
          <p:cNvSpPr/>
          <p:nvPr/>
        </p:nvSpPr>
        <p:spPr>
          <a:xfrm>
            <a:off x="7938008" y="953278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4" name="QC_5_BD.136_1#81ed9f65e.choices?vbadefaultcenterpage=1&amp;parentnodeid=8d720bcfe&amp;vbahtmlprocessed=1"/>
          <p:cNvSpPr/>
          <p:nvPr/>
        </p:nvSpPr>
        <p:spPr>
          <a:xfrm>
            <a:off x="521208" y="1484708"/>
            <a:ext cx="11146536" cy="2043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understand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importance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labor.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realize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difficulties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through.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basic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skills.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above.</a:t>
            </a:r>
            <a:endParaRPr lang="en-US" altLang="zh-CN" sz="2300" dirty="0"/>
          </a:p>
        </p:txBody>
      </p:sp>
      <p:sp>
        <p:nvSpPr>
          <p:cNvPr id="5" name="QC_5_BD.137_1#5c6e4a861?vbadefaultcenterpage=1&amp;parentnodeid=8d720bcfe&amp;vbahtmlprocessed=1&amp;hasbroken=1"/>
          <p:cNvSpPr/>
          <p:nvPr/>
        </p:nvSpPr>
        <p:spPr>
          <a:xfrm>
            <a:off x="521208" y="3586495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45.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following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best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title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passage?(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6" name="QC_5_AN.138_1#5c6e4a861.bracket?vbadefaultcenterpage=1&amp;parentnodeid=8d720bcfe&amp;vbapositionanswer=50&amp;vbahtmlprocessed=1"/>
          <p:cNvSpPr/>
          <p:nvPr/>
        </p:nvSpPr>
        <p:spPr>
          <a:xfrm>
            <a:off x="8553958" y="3586495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7" name="QC_5_BD.139_1#5c6e4a861.choices?vbadefaultcenterpage=1&amp;parentnodeid=8d720bcfe&amp;vbahtmlprocessed=1"/>
          <p:cNvSpPr/>
          <p:nvPr/>
        </p:nvSpPr>
        <p:spPr>
          <a:xfrm>
            <a:off x="521208" y="4113609"/>
            <a:ext cx="11146536" cy="2043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Youths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Lesson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Through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Skills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Course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Duan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Jiayang,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Hard-working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Follow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Governments'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Policies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Hope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Results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4_BD.140_1#0cae814bf?segpoint=1&amp;vbadefaultcenterpage=1&amp;parentnodeid=de73ec3cd&amp;vbahtmlprocessed=1"/>
          <p:cNvSpPr/>
          <p:nvPr/>
        </p:nvSpPr>
        <p:spPr>
          <a:xfrm>
            <a:off x="521208" y="956103"/>
            <a:ext cx="11146536" cy="5197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Nowadays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plenty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regularly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themselves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called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“latchkey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kids”.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nickname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1940s.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fought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Second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women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jobs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factories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keep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country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going.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away,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empty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houses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Latchkey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keys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necks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keys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open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doors.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Today,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common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result,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generation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spending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becomes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necessary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rules.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questions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talk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about: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4_BD.140_2#0cae814bf?vbadefaultcenterpage=1&amp;parentnodeid=de73ec3cd&amp;vbahtmlprocessed=1"/>
          <p:cNvSpPr/>
          <p:nvPr/>
        </p:nvSpPr>
        <p:spPr>
          <a:xfrm>
            <a:off x="521208" y="956104"/>
            <a:ext cx="11146536" cy="5197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·Should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home?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·Should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homework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first?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·Can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TV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computer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games?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long?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·What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snack?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·Can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over?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many?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…</a:t>
            </a:r>
            <a:endParaRPr lang="en-US" altLang="zh-CN" sz="2300" dirty="0">
              <a:latin typeface="SimSun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latchkey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safe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important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following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family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rules.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Talk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following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questions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parents: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·What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rings?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·What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knocks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door?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4_BD.140_3#0cae814bf?vbadefaultcenterpage=1&amp;parentnodeid=de73ec3cd&amp;vbahtmlprocessed=1"/>
          <p:cNvSpPr/>
          <p:nvPr/>
        </p:nvSpPr>
        <p:spPr>
          <a:xfrm>
            <a:off x="521208" y="967185"/>
            <a:ext cx="11146536" cy="5175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·What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breaks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house?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·What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yourself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cooking?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…</a:t>
            </a:r>
            <a:endParaRPr lang="en-US" altLang="zh-CN" sz="2300" dirty="0">
              <a:latin typeface="SimSun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feel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▲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worry.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Keeping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yourself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busy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helpful.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feel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quickly: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·Read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magazine.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·Write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email.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·Phone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…</a:t>
            </a:r>
            <a:endParaRPr lang="en-US" altLang="zh-CN" sz="2300" dirty="0">
              <a:latin typeface="SimSun" panose="02010600030101010101" pitchFamily="2" charset="-122"/>
            </a:endParaRPr>
          </a:p>
        </p:txBody>
      </p:sp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1#c4aed73b4.fixed?vbadefaultcenterpage=1&amp;vbahtmlprocessed=1"/>
          <p:cNvSpPr/>
          <p:nvPr/>
        </p:nvSpPr>
        <p:spPr>
          <a:xfrm>
            <a:off x="0" y="2916936"/>
            <a:ext cx="12170664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4400" b="1" i="0" dirty="0">
                <a:solidFill>
                  <a:srgbClr val="E62129"/>
                </a:solidFill>
                <a:latin typeface="Calibri " pitchFamily="34" charset="0"/>
                <a:ea typeface="Calibri " pitchFamily="34" charset="-122"/>
                <a:cs typeface="Calibri " pitchFamily="34" charset="-120"/>
              </a:rPr>
              <a:t>期中名师创优卷</a:t>
            </a:r>
            <a:endParaRPr lang="en-US" altLang="zh-CN" sz="4400" dirty="0"/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4_BD.140_4#0cae814bf?vbadefaultcenterpage=1&amp;parentnodeid=de73ec3cd&amp;vbahtmlprocessed=1"/>
          <p:cNvSpPr/>
          <p:nvPr/>
        </p:nvSpPr>
        <p:spPr>
          <a:xfrm>
            <a:off x="521208" y="1225058"/>
            <a:ext cx="11146536" cy="469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根据短文内容，选择最佳答案。</a:t>
            </a:r>
            <a:endParaRPr lang="en-US" altLang="zh-CN" sz="2300" dirty="0"/>
          </a:p>
        </p:txBody>
      </p:sp>
      <p:sp>
        <p:nvSpPr>
          <p:cNvPr id="3" name="QC_5_BD.141_1#6ef245862?vbadefaultcenterpage=1&amp;parentnodeid=0cae814bf&amp;vbahtmlprocessed=1&amp;hasbroken=1"/>
          <p:cNvSpPr/>
          <p:nvPr/>
        </p:nvSpPr>
        <p:spPr>
          <a:xfrm>
            <a:off x="521208" y="1750076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46.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Latchkey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4" name="QC_5_AN.142_1#6ef245862.bracket?vbadefaultcenterpage=1&amp;parentnodeid=0cae814bf&amp;vbapositionanswer=51&amp;vbahtmlprocessed=1"/>
          <p:cNvSpPr/>
          <p:nvPr/>
        </p:nvSpPr>
        <p:spPr>
          <a:xfrm>
            <a:off x="4470908" y="1750076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5" name="QC_5_BD.143_1#6ef245862.choices?vbadefaultcenterpage=1&amp;parentnodeid=0cae814bf&amp;vbahtmlprocessed=1"/>
          <p:cNvSpPr/>
          <p:nvPr/>
        </p:nvSpPr>
        <p:spPr>
          <a:xfrm>
            <a:off x="521208" y="2277189"/>
            <a:ext cx="11146536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47371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collecting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keys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grandparents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47371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part-time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jobs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factories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regularly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endParaRPr lang="en-US" altLang="zh-CN" sz="2300" dirty="0"/>
          </a:p>
        </p:txBody>
      </p:sp>
      <p:sp>
        <p:nvSpPr>
          <p:cNvPr id="6" name="QC_5_BD.144_1#e4cb74661?vbadefaultcenterpage=1&amp;parentnodeid=0cae814bf&amp;vbahtmlprocessed=1&amp;hasbroken=1"/>
          <p:cNvSpPr/>
          <p:nvPr/>
        </p:nvSpPr>
        <p:spPr>
          <a:xfrm>
            <a:off x="521208" y="3324876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47.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pieces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advice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does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writer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give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latchkey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7" name="QC_5_AN.145_1#e4cb74661.bracket?vbadefaultcenterpage=1&amp;parentnodeid=0cae814bf&amp;vbapositionanswer=52&amp;vbahtmlprocessed=1"/>
          <p:cNvSpPr/>
          <p:nvPr/>
        </p:nvSpPr>
        <p:spPr>
          <a:xfrm>
            <a:off x="9866821" y="3324876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8" name="QC_5_BD.146_1#e4cb74661.choices?vbadefaultcenterpage=1&amp;parentnodeid=0cae814bf&amp;vbahtmlprocessed=1"/>
          <p:cNvSpPr/>
          <p:nvPr/>
        </p:nvSpPr>
        <p:spPr>
          <a:xfrm>
            <a:off x="521208" y="3845576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Two.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Three.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Four.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Five.</a:t>
            </a:r>
            <a:endParaRPr lang="en-US" altLang="zh-CN" sz="2300" dirty="0"/>
          </a:p>
        </p:txBody>
      </p:sp>
      <p:sp>
        <p:nvSpPr>
          <p:cNvPr id="9" name="QC_5_BD.147_1#68fc75d30?vbadefaultcenterpage=1&amp;parentnodeid=0cae814bf&amp;vbahtmlprocessed=1&amp;hasbroken=1"/>
          <p:cNvSpPr/>
          <p:nvPr/>
        </p:nvSpPr>
        <p:spPr>
          <a:xfrm>
            <a:off x="521208" y="4366276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48.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following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questions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rule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list?(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10" name="QC_5_AN.148_1#68fc75d30.bracket?vbadefaultcenterpage=1&amp;parentnodeid=0cae814bf&amp;vbapositionanswer=53&amp;vbahtmlprocessed=1"/>
          <p:cNvSpPr/>
          <p:nvPr/>
        </p:nvSpPr>
        <p:spPr>
          <a:xfrm>
            <a:off x="9247696" y="4366276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1" name="QC_5_BD.149_1#68fc75d30.choices?vbadefaultcenterpage=1&amp;parentnodeid=0cae814bf&amp;vbahtmlprocessed=1"/>
          <p:cNvSpPr/>
          <p:nvPr/>
        </p:nvSpPr>
        <p:spPr>
          <a:xfrm>
            <a:off x="521208" y="4893389"/>
            <a:ext cx="11146536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47371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cut?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foot?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47371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out?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where？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teachers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school?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  <p:bldP spid="10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50_1#50096bd7d?vbadefaultcenterpage=1&amp;parentnodeid=0cae814bf&amp;vbahtmlprocessed=1&amp;hasbroken=1"/>
          <p:cNvSpPr/>
          <p:nvPr/>
        </p:nvSpPr>
        <p:spPr>
          <a:xfrm>
            <a:off x="521208" y="1747028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49.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following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</a:t>
            </a:r>
            <a:r>
              <a:rPr lang="en-US" altLang="zh-CN" sz="2300" b="0" i="0" u="sng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▲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”？(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5_AN.151_1#50096bd7d.bracket?vbadefaultcenterpage=1&amp;parentnodeid=0cae814bf&amp;vbapositionanswer=54&amp;vbahtmlprocessed=1"/>
          <p:cNvSpPr/>
          <p:nvPr/>
        </p:nvSpPr>
        <p:spPr>
          <a:xfrm>
            <a:off x="7169658" y="1747028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4" name="QC_5_BD.152_1#50096bd7d.choices?vbadefaultcenterpage=1&amp;parentnodeid=0cae814bf&amp;vbahtmlprocessed=1"/>
          <p:cNvSpPr/>
          <p:nvPr/>
        </p:nvSpPr>
        <p:spPr>
          <a:xfrm>
            <a:off x="521208" y="2272045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bored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excited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relaxed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pleased</a:t>
            </a:r>
            <a:endParaRPr lang="en-US" altLang="zh-CN" sz="2300" dirty="0"/>
          </a:p>
        </p:txBody>
      </p:sp>
      <p:sp>
        <p:nvSpPr>
          <p:cNvPr id="5" name="QC_5_BD.153_1#d484be877?vbadefaultcenterpage=1&amp;parentnodeid=0cae814bf&amp;vbahtmlprocessed=1&amp;hasbroken=1"/>
          <p:cNvSpPr/>
          <p:nvPr/>
        </p:nvSpPr>
        <p:spPr>
          <a:xfrm>
            <a:off x="521208" y="2792745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50.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writer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probably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agrees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6" name="QC_5_AN.154_1#d484be877.bracket?vbadefaultcenterpage=1&amp;parentnodeid=0cae814bf&amp;vbapositionanswer=55&amp;vbahtmlprocessed=1"/>
          <p:cNvSpPr/>
          <p:nvPr/>
        </p:nvSpPr>
        <p:spPr>
          <a:xfrm>
            <a:off x="6721983" y="2792745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7" name="QC_5_BD.155_1#d484be877.choices?vbadefaultcenterpage=1&amp;parentnodeid=0cae814bf&amp;vbahtmlprocessed=1"/>
          <p:cNvSpPr/>
          <p:nvPr/>
        </p:nvSpPr>
        <p:spPr>
          <a:xfrm>
            <a:off x="521208" y="3319859"/>
            <a:ext cx="11146536" cy="2043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family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rules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latchkey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protect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themselves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passes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slowly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latchkey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busy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4_BD.156_1#1e137f5b4?segpoint=1&amp;vbadefaultcenterpage=1&amp;parentnodeid=de73ec3cd&amp;vbahtmlprocessed=1"/>
          <p:cNvSpPr/>
          <p:nvPr/>
        </p:nvSpPr>
        <p:spPr>
          <a:xfrm>
            <a:off x="521208" y="956103"/>
            <a:ext cx="11146536" cy="5197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cultures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celebrate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beginning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Different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cultures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celebrate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beginning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different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different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calendar.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Western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countries,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usually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celebrate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midnight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31st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December—1st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January.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parties,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sometimes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dressed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formal（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正式的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）clothes,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drink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champagne（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香槟酒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midnight.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During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minutes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happiness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ahead.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cultures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prefer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celebrate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waking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early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sunrise.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welcome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sunrise.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4_BD.156_2#1e137f5b4?vbadefaultcenterpage=1&amp;parentnodeid=de73ec3cd&amp;vbahtmlprocessed=1"/>
          <p:cNvSpPr/>
          <p:nvPr/>
        </p:nvSpPr>
        <p:spPr>
          <a:xfrm>
            <a:off x="521208" y="831453"/>
            <a:ext cx="11146536" cy="54470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cultures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special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摆脱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luck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beginning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example,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Ecuador,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families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clothes.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filled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newspapers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firecrackers.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midnight,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dolls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burned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afresh（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重新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）.Other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common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traditions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keep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away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luck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include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throwing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rivers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ocean,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saving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special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year.</a:t>
            </a:r>
            <a:endParaRPr lang="en-US" altLang="zh-CN" sz="2300" dirty="0"/>
          </a:p>
          <a:p>
            <a:pPr>
              <a:lnSpc>
                <a:spcPct val="12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traditions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followed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luck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widespread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Spanish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tradition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luck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grapes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grapes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person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eats,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luck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person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France,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pancakes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luck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United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States,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black-eyed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luck—but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luck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365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them!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4_BD.156_3#1e137f5b4?vbadefaultcenterpage=1&amp;parentnodeid=de73ec3cd&amp;vbahtmlprocessed=1"/>
          <p:cNvSpPr/>
          <p:nvPr/>
        </p:nvSpPr>
        <p:spPr>
          <a:xfrm>
            <a:off x="521208" y="812562"/>
            <a:ext cx="11146536" cy="417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根据短文内容，选择最佳答案。</a:t>
            </a:r>
            <a:endParaRPr lang="en-US" altLang="zh-CN" sz="2300" dirty="0"/>
          </a:p>
        </p:txBody>
      </p:sp>
      <p:sp>
        <p:nvSpPr>
          <p:cNvPr id="3" name="QC_5_BD.157_1#92b300642?vbadefaultcenterpage=1&amp;parentnodeid=1e137f5b4&amp;vbahtmlprocessed=1&amp;hasbroken=1"/>
          <p:cNvSpPr/>
          <p:nvPr/>
        </p:nvSpPr>
        <p:spPr>
          <a:xfrm>
            <a:off x="521208" y="1286779"/>
            <a:ext cx="11377613" cy="413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51.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cultures,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throw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rivers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ocean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4" name="QC_5_AN.158_1#92b300642.bracket?vbadefaultcenterpage=1&amp;parentnodeid=1e137f5b4&amp;vbapositionanswer=56&amp;vbahtmlprocessed=1"/>
          <p:cNvSpPr/>
          <p:nvPr/>
        </p:nvSpPr>
        <p:spPr>
          <a:xfrm>
            <a:off x="11032046" y="1286779"/>
            <a:ext cx="261938" cy="417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4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5" name="QC_5_BD.159_1#92b300642.choices?vbadefaultcenterpage=1&amp;parentnodeid=1e137f5b4&amp;vbahtmlprocessed=1"/>
          <p:cNvSpPr/>
          <p:nvPr/>
        </p:nvSpPr>
        <p:spPr>
          <a:xfrm>
            <a:off x="521208" y="1745566"/>
            <a:ext cx="11146536" cy="8688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3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luck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keep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away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luck</a:t>
            </a:r>
            <a:endParaRPr lang="en-US" altLang="zh-CN" sz="2300" dirty="0"/>
          </a:p>
          <a:p>
            <a:pPr>
              <a:lnSpc>
                <a:spcPct val="13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forget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everything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next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</a:t>
            </a:r>
            <a:endParaRPr lang="en-US" altLang="zh-CN" sz="2300" dirty="0"/>
          </a:p>
        </p:txBody>
      </p:sp>
      <p:sp>
        <p:nvSpPr>
          <p:cNvPr id="6" name="QC_5_BD.160_1#1974e3a75?vbadefaultcenterpage=1&amp;parentnodeid=1e137f5b4&amp;vbahtmlprocessed=1&amp;hasbroken=1"/>
          <p:cNvSpPr/>
          <p:nvPr/>
        </p:nvSpPr>
        <p:spPr>
          <a:xfrm>
            <a:off x="521208" y="2671079"/>
            <a:ext cx="11146536" cy="413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52.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welcome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,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7" name="QC_5_AN.161_1#1974e3a75.bracket?vbadefaultcenterpage=1&amp;parentnodeid=1e137f5b4&amp;vbapositionanswer=57&amp;vbahtmlprocessed=1"/>
          <p:cNvSpPr/>
          <p:nvPr/>
        </p:nvSpPr>
        <p:spPr>
          <a:xfrm>
            <a:off x="6115241" y="2671079"/>
            <a:ext cx="261938" cy="417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4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8" name="QC_5_BD.162_1#1974e3a75.choices?vbadefaultcenterpage=1&amp;parentnodeid=1e137f5b4&amp;vbahtmlprocessed=1"/>
          <p:cNvSpPr/>
          <p:nvPr/>
        </p:nvSpPr>
        <p:spPr>
          <a:xfrm>
            <a:off x="521208" y="3129866"/>
            <a:ext cx="11146536" cy="1780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talk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special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ways</a:t>
            </a:r>
            <a:endParaRPr lang="en-US" altLang="zh-CN" sz="2300" dirty="0"/>
          </a:p>
          <a:p>
            <a:pPr algn="l">
              <a:lnSpc>
                <a:spcPct val="13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families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dolls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filled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clothes</a:t>
            </a:r>
            <a:endParaRPr lang="en-US" altLang="zh-CN" sz="2300" dirty="0"/>
          </a:p>
          <a:p>
            <a:pPr algn="l">
              <a:lnSpc>
                <a:spcPct val="13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early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sunrise</a:t>
            </a:r>
            <a:endParaRPr lang="en-US" altLang="zh-CN" sz="2300" dirty="0"/>
          </a:p>
          <a:p>
            <a:pPr algn="l">
              <a:lnSpc>
                <a:spcPct val="13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Europeans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365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grapes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</a:t>
            </a:r>
            <a:endParaRPr lang="en-US" altLang="zh-CN" sz="2300" dirty="0"/>
          </a:p>
        </p:txBody>
      </p:sp>
      <p:sp>
        <p:nvSpPr>
          <p:cNvPr id="9" name="QC_5_BD.163_1#d6ecfca15?vbadefaultcenterpage=1&amp;parentnodeid=1e137f5b4&amp;vbahtmlprocessed=1&amp;hasbroken=1"/>
          <p:cNvSpPr/>
          <p:nvPr/>
        </p:nvSpPr>
        <p:spPr>
          <a:xfrm>
            <a:off x="521208" y="4969780"/>
            <a:ext cx="11146536" cy="413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53.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eating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black-eyed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peas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Year's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10" name="QC_5_AN.164_1#d6ecfca15.bracket?vbadefaultcenterpage=1&amp;parentnodeid=1e137f5b4&amp;vbapositionanswer=58&amp;vbahtmlprocessed=1"/>
          <p:cNvSpPr/>
          <p:nvPr/>
        </p:nvSpPr>
        <p:spPr>
          <a:xfrm>
            <a:off x="10752074" y="4969780"/>
            <a:ext cx="277813" cy="417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4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1" name="QC_5_BD.165_1#d6ecfca15.choices?vbadefaultcenterpage=1&amp;parentnodeid=1e137f5b4&amp;vbahtmlprocessed=1"/>
          <p:cNvSpPr/>
          <p:nvPr/>
        </p:nvSpPr>
        <p:spPr>
          <a:xfrm>
            <a:off x="521208" y="5428567"/>
            <a:ext cx="11146536" cy="8688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3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luck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black-eyed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medicine</a:t>
            </a:r>
            <a:endParaRPr lang="en-US" altLang="zh-CN" sz="2300" dirty="0"/>
          </a:p>
          <a:p>
            <a:pPr>
              <a:lnSpc>
                <a:spcPct val="13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black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taste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helpful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numbers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  <p:bldP spid="10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66_1#7f032e6a7?vbadefaultcenterpage=1&amp;parentnodeid=1e137f5b4&amp;vbahtmlprocessed=1&amp;hasbroken=1"/>
          <p:cNvSpPr/>
          <p:nvPr/>
        </p:nvSpPr>
        <p:spPr>
          <a:xfrm>
            <a:off x="521208" y="953278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54.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passage,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5_AN.167_1#7f032e6a7.bracket?vbadefaultcenterpage=1&amp;parentnodeid=1e137f5b4&amp;vbapositionanswer=59&amp;vbahtmlprocessed=1"/>
          <p:cNvSpPr/>
          <p:nvPr/>
        </p:nvSpPr>
        <p:spPr>
          <a:xfrm>
            <a:off x="7434771" y="953278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4" name="QC_5_BD.168_1#7f032e6a7.choices?vbadefaultcenterpage=1&amp;parentnodeid=1e137f5b4&amp;vbahtmlprocessed=1"/>
          <p:cNvSpPr/>
          <p:nvPr/>
        </p:nvSpPr>
        <p:spPr>
          <a:xfrm>
            <a:off x="521208" y="1484708"/>
            <a:ext cx="11146536" cy="2043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cultures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celebrate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morning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Western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celebrate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Ecuador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31st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December—1st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January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cultures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special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celebrate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</a:t>
            </a:r>
            <a:endParaRPr lang="en-US" altLang="zh-CN" sz="2300" dirty="0"/>
          </a:p>
        </p:txBody>
      </p:sp>
      <p:sp>
        <p:nvSpPr>
          <p:cNvPr id="5" name="QC_5_BD.169_1#f00d0a61a?vbadefaultcenterpage=1&amp;parentnodeid=1e137f5b4&amp;vbahtmlprocessed=1&amp;hasbroken=1"/>
          <p:cNvSpPr/>
          <p:nvPr/>
        </p:nvSpPr>
        <p:spPr>
          <a:xfrm>
            <a:off x="521208" y="3586495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55.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passage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mainly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6" name="QC_5_AN.170_1#f00d0a61a.bracket?vbadefaultcenterpage=1&amp;parentnodeid=1e137f5b4&amp;vbapositionanswer=60&amp;vbahtmlprocessed=1"/>
          <p:cNvSpPr/>
          <p:nvPr/>
        </p:nvSpPr>
        <p:spPr>
          <a:xfrm>
            <a:off x="6367971" y="3586495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7" name="QC_5_BD.171_1#f00d0a61a.choices?vbadefaultcenterpage=1&amp;parentnodeid=1e137f5b4&amp;vbahtmlprocessed=1"/>
          <p:cNvSpPr/>
          <p:nvPr/>
        </p:nvSpPr>
        <p:spPr>
          <a:xfrm>
            <a:off x="521208" y="4113609"/>
            <a:ext cx="11146536" cy="2043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meaning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“Happy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Year”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several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different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traditions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dress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nicely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4_BD.172_1#eba2aabcd?segpoint=1&amp;vbadefaultcenterpage=1&amp;parentnodeid=de73ec3cd&amp;vbahtmlprocessed=1"/>
          <p:cNvSpPr/>
          <p:nvPr/>
        </p:nvSpPr>
        <p:spPr>
          <a:xfrm>
            <a:off x="521208" y="1471438"/>
            <a:ext cx="11146536" cy="46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3" name="QM_4_BD.172_2#eba2aabcd?segpoint=1&amp;vbadefaultcenterpage=1&amp;parentnodeid=de73ec3cd&amp;vbahtmlprocessed=1&amp;hasbroken=1"/>
          <p:cNvSpPr/>
          <p:nvPr/>
        </p:nvSpPr>
        <p:spPr>
          <a:xfrm>
            <a:off x="521208" y="2009219"/>
            <a:ext cx="11146536" cy="2043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difficult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high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might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feel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nervous.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56.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group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several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suggestions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follow.</a:t>
            </a:r>
            <a:endParaRPr lang="en-US" altLang="zh-CN" sz="2300" dirty="0"/>
          </a:p>
          <a:p>
            <a:pPr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talk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someone.</a:t>
            </a:r>
            <a:endParaRPr lang="en-US" altLang="zh-CN" sz="2300" dirty="0"/>
          </a:p>
        </p:txBody>
      </p:sp>
      <p:sp>
        <p:nvSpPr>
          <p:cNvPr id="4" name="QM_4_BD.172_3#eba2aabcd?segpoint=1&amp;vbadefaultcenterpage=1&amp;parentnodeid=de73ec3cd&amp;vbahtmlprocessed=1&amp;hasbroken=1"/>
          <p:cNvSpPr/>
          <p:nvPr/>
        </p:nvSpPr>
        <p:spPr>
          <a:xfrm>
            <a:off x="521208" y="4121229"/>
            <a:ext cx="11146536" cy="1517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easier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deep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breath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voice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afraid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approach（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接近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people.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57.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middle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classroom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possible.</a:t>
            </a:r>
            <a:endParaRPr lang="en-US" altLang="zh-CN" sz="2300" dirty="0"/>
          </a:p>
        </p:txBody>
      </p:sp>
      <p:sp>
        <p:nvSpPr>
          <p:cNvPr id="5" name="QM_4_AN.173_1#eba2aabcd.blank?vbadefaultcenterpage=1&amp;parentnodeid=de73ec3cd&amp;vbapositionanswer=61&amp;vbahtmlprocessed=1"/>
          <p:cNvSpPr/>
          <p:nvPr/>
        </p:nvSpPr>
        <p:spPr>
          <a:xfrm>
            <a:off x="3921633" y="2491819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6" name="QM_4_AN.174_1#eba2aabcd.blank?vbadefaultcenterpage=1&amp;parentnodeid=de73ec3cd&amp;vbapositionanswer=62&amp;vbahtmlprocessed=1"/>
          <p:cNvSpPr/>
          <p:nvPr/>
        </p:nvSpPr>
        <p:spPr>
          <a:xfrm>
            <a:off x="6644196" y="4603829"/>
            <a:ext cx="228600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4_BD.175_1#eba2aabcd?segpoint=1&amp;vbadefaultcenterpage=1&amp;parentnodeid=de73ec3cd&amp;vbahtmlprocessed=1&amp;hasbroken=1"/>
          <p:cNvSpPr/>
          <p:nvPr/>
        </p:nvSpPr>
        <p:spPr>
          <a:xfrm>
            <a:off x="521208" y="892191"/>
            <a:ext cx="11146536" cy="2402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58.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  <a:p>
            <a:pPr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after-class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activities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interest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clubs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join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anything,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class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club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social.</a:t>
            </a:r>
            <a:endParaRPr lang="en-US" altLang="zh-CN" sz="2300" dirty="0"/>
          </a:p>
          <a:p>
            <a:pPr algn="l">
              <a:lnSpc>
                <a:spcPts val="37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clean.</a:t>
            </a:r>
            <a:endParaRPr lang="en-US" altLang="zh-CN" sz="2300" dirty="0"/>
          </a:p>
        </p:txBody>
      </p:sp>
      <p:sp>
        <p:nvSpPr>
          <p:cNvPr id="3" name="QM_4_BD.175_2#eba2aabcd?segpoint=1&amp;vbadefaultcenterpage=1&amp;parentnodeid=de73ec3cd&amp;vbahtmlprocessed=1&amp;hasbroken=1"/>
          <p:cNvSpPr/>
          <p:nvPr/>
        </p:nvSpPr>
        <p:spPr>
          <a:xfrm>
            <a:off x="521208" y="3357959"/>
            <a:ext cx="11146536" cy="1420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smell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knock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over.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Shower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,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brush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teeth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hair.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59.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  <a:p>
            <a:pPr algn="l">
              <a:lnSpc>
                <a:spcPts val="37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respectful（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尊重的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differences.</a:t>
            </a:r>
            <a:endParaRPr lang="en-US" altLang="zh-CN" sz="2300" dirty="0"/>
          </a:p>
        </p:txBody>
      </p:sp>
      <p:sp>
        <p:nvSpPr>
          <p:cNvPr id="4" name="QM_4_AN.176_1#eba2aabcd.blank?vbadefaultcenterpage=1&amp;parentnodeid=de73ec3cd&amp;vbapositionanswer=63&amp;vbahtmlprocessed=1"/>
          <p:cNvSpPr/>
          <p:nvPr/>
        </p:nvSpPr>
        <p:spPr>
          <a:xfrm>
            <a:off x="1559433" y="854091"/>
            <a:ext cx="277813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5" name="QM_4_AN.177_1#eba2aabcd.blank?vbadefaultcenterpage=1&amp;parentnodeid=de73ec3cd&amp;vbapositionanswer=64&amp;vbahtmlprocessed=1"/>
          <p:cNvSpPr/>
          <p:nvPr/>
        </p:nvSpPr>
        <p:spPr>
          <a:xfrm>
            <a:off x="5686679" y="3802458"/>
            <a:ext cx="244475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</a:t>
            </a:r>
            <a:endParaRPr lang="en-US" altLang="zh-CN" sz="2300" dirty="0"/>
          </a:p>
        </p:txBody>
      </p:sp>
      <p:sp>
        <p:nvSpPr>
          <p:cNvPr id="6" name="QM_4_BD.178_1#eba2aabcd?segpoint=1&amp;vbadefaultcenterpage=1&amp;parentnodeid=de73ec3cd&amp;vbahtmlprocessed=1&amp;hasbroken=1"/>
          <p:cNvSpPr/>
          <p:nvPr/>
        </p:nvSpPr>
        <p:spPr>
          <a:xfrm>
            <a:off x="521208" y="4831159"/>
            <a:ext cx="11146536" cy="1424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60.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believes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different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different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different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opinions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own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each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7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endParaRPr lang="en-US" altLang="zh-CN" sz="2300" dirty="0"/>
          </a:p>
        </p:txBody>
      </p:sp>
      <p:sp>
        <p:nvSpPr>
          <p:cNvPr id="7" name="QM_4_AN.179_1#eba2aabcd.blank?vbadefaultcenterpage=1&amp;parentnodeid=de73ec3cd&amp;vbapositionanswer=65&amp;vbahtmlprocessed=1"/>
          <p:cNvSpPr/>
          <p:nvPr/>
        </p:nvSpPr>
        <p:spPr>
          <a:xfrm>
            <a:off x="1559433" y="4793059"/>
            <a:ext cx="277813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7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4_BD.180_1#eba2aabcd?vbadefaultcenterpage=1&amp;parentnodeid=de73ec3cd&amp;vbahtmlprocessed=1"/>
          <p:cNvSpPr/>
          <p:nvPr/>
        </p:nvSpPr>
        <p:spPr>
          <a:xfrm>
            <a:off x="521208" y="1415463"/>
            <a:ext cx="11146536" cy="995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根据短文内容，从方框中所给的选项中选出能填入文中空白处的最佳选项，使短文完整、通顺。其中有两项为多余选项。</a:t>
            </a:r>
            <a:endParaRPr lang="en-US" altLang="zh-CN" sz="2300" dirty="0"/>
          </a:p>
        </p:txBody>
      </p:sp>
      <p:graphicFrame>
        <p:nvGraphicFramePr>
          <p:cNvPr id="39" name="QM_4_BD.180_2#eba2aabcd?colgroup=37&amp;vbadefaultcenterpage=1&amp;parentnodeid=de73ec3cd&amp;vbahtmlprocessed=1&amp;hasbroken=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02233"/>
              </p:ext>
            </p:extLst>
          </p:nvPr>
        </p:nvGraphicFramePr>
        <p:xfrm>
          <a:off x="521208" y="2547287"/>
          <a:ext cx="11128248" cy="3147251"/>
        </p:xfrm>
        <a:graphic>
          <a:graphicData uri="http://schemas.openxmlformats.org/drawingml/2006/table">
            <a:tbl>
              <a:tblPr/>
              <a:tblGrid>
                <a:gridCol w="1112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7251">
                <a:tc>
                  <a:txBody>
                    <a:bodyPr/>
                    <a:lstStyle/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A.Join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clubs.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B.Starting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new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life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might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make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excited.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C.But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don't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worry,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because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are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not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alone.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D.Everyone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has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his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her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own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opinion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of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world.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E.You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are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supposed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make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yourself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look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clean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and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tidy,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whatever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wear.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F.Introduce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yourself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and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start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conversation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about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something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have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common.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2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G.Take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part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after-class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activities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that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are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difficult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for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you.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f6be239a4?vbadefaultcenterpage=1&amp;parentnodeid=888969d0c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八、任务型阅读（每小题2分，共10分）</a:t>
            </a:r>
            <a:endParaRPr lang="en-US" altLang="zh-CN" sz="2600" dirty="0"/>
          </a:p>
        </p:txBody>
      </p:sp>
      <p:sp>
        <p:nvSpPr>
          <p:cNvPr id="3" name="QM_4_BD.181_1#e8261e1bf?vbadefaultcenterpage=1&amp;parentnodeid=f6be239a4&amp;vbahtmlprocessed=1"/>
          <p:cNvSpPr/>
          <p:nvPr/>
        </p:nvSpPr>
        <p:spPr>
          <a:xfrm>
            <a:off x="521208" y="1309029"/>
            <a:ext cx="11146536" cy="4672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“Did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hongbao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?”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seems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question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everyone's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lips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lunar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year.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Hongbao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called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packet,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fact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envelope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gift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money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inside.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history.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protecting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evil（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邪恶的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spirits.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developed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general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wishes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blessing（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祝福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young.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tradition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strong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tradition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giving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hongbao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digital.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Internet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companies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including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Tencent,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Sina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Weibo,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Alibaba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Baidu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enable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electronic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hongbao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smartphones.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2_BD#01c05ed52?vbadefaultcenterpage=1&amp;parentnodeid=c4aed73b4&amp;vbahtmlprocessed=1"/>
          <p:cNvSpPr/>
          <p:nvPr/>
        </p:nvSpPr>
        <p:spPr>
          <a:xfrm>
            <a:off x="521208" y="720000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（满分：120分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考试时间：120分钟）</a:t>
            </a:r>
            <a:endParaRPr lang="en-US" altLang="zh-CN" sz="2300" dirty="0"/>
          </a:p>
        </p:txBody>
      </p:sp>
      <p:sp>
        <p:nvSpPr>
          <p:cNvPr id="3" name="C_2_BD#a13db2355?vbadefaultcenterpage=1&amp;parentnodeid=c4aed73b4&amp;vbahtmlprocessed=1"/>
          <p:cNvSpPr/>
          <p:nvPr/>
        </p:nvSpPr>
        <p:spPr>
          <a:xfrm>
            <a:off x="521208" y="1297278"/>
            <a:ext cx="11146536" cy="7487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800" b="1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听力部分（20分）</a:t>
            </a:r>
            <a:endParaRPr lang="en-US" altLang="zh-CN" sz="2800" dirty="0"/>
          </a:p>
        </p:txBody>
      </p:sp>
      <p:sp>
        <p:nvSpPr>
          <p:cNvPr id="4" name="C_3_BD#f638ecf30?vbadefaultcenterpage=1&amp;parentnodeid=a13db2355&amp;vbahtmlprocessed=1"/>
          <p:cNvSpPr/>
          <p:nvPr/>
        </p:nvSpPr>
        <p:spPr>
          <a:xfrm>
            <a:off x="521208" y="1934941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一、短对话理解（每小题1分，共5分）</a:t>
            </a:r>
            <a:endParaRPr lang="en-US" altLang="zh-CN" sz="2600" dirty="0"/>
          </a:p>
        </p:txBody>
      </p:sp>
      <p:sp>
        <p:nvSpPr>
          <p:cNvPr id="5" name="P_4_BD#c0b709878?vbadefaultcenterpage=1&amp;parentnodeid=f638ecf30&amp;vbahtmlprocessed=1"/>
          <p:cNvSpPr/>
          <p:nvPr/>
        </p:nvSpPr>
        <p:spPr>
          <a:xfrm>
            <a:off x="521208" y="2528229"/>
            <a:ext cx="11146536" cy="995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听下面5段对话，每段对话后有一个小题，从题中所给的A、B、C三个选项中选出最佳答案。每段对话读两遍。</a:t>
            </a:r>
            <a:endParaRPr lang="en-US" altLang="zh-CN" sz="2300" dirty="0"/>
          </a:p>
        </p:txBody>
      </p:sp>
      <p:sp>
        <p:nvSpPr>
          <p:cNvPr id="6" name="QC_4_BD.1_1#45ef7d910?vbadefaultcenterpage=1&amp;parentnodeid=f638ecf30&amp;vbahtmlprocessed=1&amp;hasbroken=1"/>
          <p:cNvSpPr/>
          <p:nvPr/>
        </p:nvSpPr>
        <p:spPr>
          <a:xfrm>
            <a:off x="521208" y="3581818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Wall?(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7" name="QC_4_AN.2_1#45ef7d910.bracket?vbadefaultcenterpage=1&amp;parentnodeid=f638ecf30&amp;vbapositionanswer=1&amp;vbahtmlprocessed=1"/>
          <p:cNvSpPr/>
          <p:nvPr/>
        </p:nvSpPr>
        <p:spPr>
          <a:xfrm>
            <a:off x="7957503" y="3581818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8" name="QC_4_BD.3_1#45ef7d910.choices?vbadefaultcenterpage=1&amp;parentnodeid=f638ecf30&amp;vbahtmlprocessed=1"/>
          <p:cNvSpPr/>
          <p:nvPr/>
        </p:nvSpPr>
        <p:spPr>
          <a:xfrm>
            <a:off x="521208" y="4102518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3823462" algn="l"/>
                <a:tab pos="7634224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hours.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hours.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hours.</a:t>
            </a:r>
            <a:endParaRPr lang="en-US" altLang="zh-CN" sz="2300" dirty="0"/>
          </a:p>
        </p:txBody>
      </p:sp>
      <p:sp>
        <p:nvSpPr>
          <p:cNvPr id="9" name="QC_4_AS.4_1#45ef7d910?vbadefaultcenterpage=1&amp;parentnodeid=f638ecf30&amp;vbahtmlprocessed=1"/>
          <p:cNvSpPr/>
          <p:nvPr/>
        </p:nvSpPr>
        <p:spPr>
          <a:xfrm>
            <a:off x="521208" y="4629632"/>
            <a:ext cx="11146536" cy="15211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1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300" b="1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W:Sam,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Great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Wall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here?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M:Yes!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spent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hours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bus,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walked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4_BD.181_2#e8261e1bf?vbadefaultcenterpage=1&amp;parentnodeid=f6be239a4&amp;vbahtmlprocessed=1"/>
          <p:cNvSpPr/>
          <p:nvPr/>
        </p:nvSpPr>
        <p:spPr>
          <a:xfrm>
            <a:off x="521208" y="956103"/>
            <a:ext cx="11146536" cy="5197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Sending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electronic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hongbao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advantages.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closer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electronic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hongbao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matter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Second,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person,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received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several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Besides,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traditional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bank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transfer（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转账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）.As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whole,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convenient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simpler.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However,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technological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trend（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趋势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negative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impact（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负面影响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true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meaning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lunar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holiday.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elderly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complain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crazy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grabbing（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抢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hongbao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little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check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mobile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phones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electronic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hongbao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waiting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grab!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4_BD.181_3#e8261e1bf?vbadefaultcenterpage=1&amp;parentnodeid=f6be239a4&amp;vbahtmlprocessed=1"/>
          <p:cNvSpPr/>
          <p:nvPr/>
        </p:nvSpPr>
        <p:spPr>
          <a:xfrm>
            <a:off x="521208" y="866410"/>
            <a:ext cx="11146536" cy="4432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根据短文内容,回答下列问题。</a:t>
            </a:r>
            <a:endParaRPr lang="en-US" altLang="zh-CN" sz="2300" dirty="0"/>
          </a:p>
        </p:txBody>
      </p:sp>
      <p:sp>
        <p:nvSpPr>
          <p:cNvPr id="3" name="QB_5_BD.182_1#3146a6d8d?segpoint=1&amp;vbadefaultcenterpage=1&amp;parentnodeid=e8261e1bf&amp;vbahtmlprocessed=1&amp;hasbroken=1"/>
          <p:cNvSpPr/>
          <p:nvPr/>
        </p:nvSpPr>
        <p:spPr>
          <a:xfrm>
            <a:off x="521208" y="1359868"/>
            <a:ext cx="11146536" cy="93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61.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hongbao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ago?</a:t>
            </a:r>
            <a:endParaRPr lang="en-US" altLang="zh-CN" sz="2300" dirty="0"/>
          </a:p>
          <a:p>
            <a:pPr marL="0" algn="l">
              <a:lnSpc>
                <a:spcPts val="3700"/>
              </a:lnSpc>
            </a:pP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</a:t>
            </a:r>
            <a:endParaRPr lang="en-US" altLang="zh-CN" sz="2300" dirty="0"/>
          </a:p>
        </p:txBody>
      </p:sp>
      <p:sp>
        <p:nvSpPr>
          <p:cNvPr id="4" name="QB_5_AN.183_1#3146a6d8d.blank?vbadefaultcenterpage=1&amp;parentnodeid=e8261e1bf&amp;vbapositionanswer=66&amp;vbahtmlprocessed=1"/>
          <p:cNvSpPr/>
          <p:nvPr/>
        </p:nvSpPr>
        <p:spPr>
          <a:xfrm>
            <a:off x="667258" y="1791668"/>
            <a:ext cx="4288092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protect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evil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spirits.</a:t>
            </a:r>
            <a:endParaRPr lang="en-US" altLang="zh-CN" sz="2300" dirty="0"/>
          </a:p>
        </p:txBody>
      </p:sp>
      <p:sp>
        <p:nvSpPr>
          <p:cNvPr id="5" name="QB_5_BD.184_1#01d1aef73?segpoint=1&amp;vbadefaultcenterpage=1&amp;parentnodeid=e8261e1bf&amp;vbahtmlprocessed=1&amp;hasbroken=1"/>
          <p:cNvSpPr/>
          <p:nvPr/>
        </p:nvSpPr>
        <p:spPr>
          <a:xfrm>
            <a:off x="521208" y="2341578"/>
            <a:ext cx="11146536" cy="93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62.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usually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hongbao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now?</a:t>
            </a:r>
            <a:endParaRPr lang="en-US" altLang="zh-CN" sz="2300" dirty="0"/>
          </a:p>
          <a:p>
            <a:pPr marL="0" algn="l">
              <a:lnSpc>
                <a:spcPts val="3700"/>
              </a:lnSpc>
            </a:pP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</a:t>
            </a:r>
            <a:endParaRPr lang="en-US" altLang="zh-CN" sz="2300" dirty="0"/>
          </a:p>
        </p:txBody>
      </p:sp>
      <p:sp>
        <p:nvSpPr>
          <p:cNvPr id="6" name="QB_5_AN.185_1#01d1aef73.blank?vbadefaultcenterpage=1&amp;parentnodeid=e8261e1bf&amp;vbapositionanswer=67&amp;vbahtmlprocessed=1"/>
          <p:cNvSpPr/>
          <p:nvPr/>
        </p:nvSpPr>
        <p:spPr>
          <a:xfrm>
            <a:off x="667258" y="2773378"/>
            <a:ext cx="2801938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smartphones.</a:t>
            </a:r>
            <a:endParaRPr lang="en-US" altLang="zh-CN" sz="2300" dirty="0"/>
          </a:p>
        </p:txBody>
      </p:sp>
      <p:sp>
        <p:nvSpPr>
          <p:cNvPr id="7" name="QB_5_BD.186_1#c39694736?segpoint=1&amp;vbadefaultcenterpage=1&amp;parentnodeid=e8261e1bf&amp;vbahtmlprocessed=1&amp;hasbroken=1"/>
          <p:cNvSpPr/>
          <p:nvPr/>
        </p:nvSpPr>
        <p:spPr>
          <a:xfrm>
            <a:off x="521208" y="3332178"/>
            <a:ext cx="11146536" cy="93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63.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advantages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sending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electronic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hongbao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mentioned?</a:t>
            </a:r>
            <a:endParaRPr lang="en-US" altLang="zh-CN" sz="2300" dirty="0"/>
          </a:p>
          <a:p>
            <a:pPr marL="0" algn="l">
              <a:lnSpc>
                <a:spcPts val="3700"/>
              </a:lnSpc>
            </a:pP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</a:t>
            </a:r>
            <a:endParaRPr lang="en-US" altLang="zh-CN" sz="2300" dirty="0"/>
          </a:p>
        </p:txBody>
      </p:sp>
      <p:sp>
        <p:nvSpPr>
          <p:cNvPr id="8" name="QB_5_AN.187_1#c39694736.blank?vbadefaultcenterpage=1&amp;parentnodeid=e8261e1bf&amp;vbapositionanswer=68&amp;vbahtmlprocessed=1"/>
          <p:cNvSpPr/>
          <p:nvPr/>
        </p:nvSpPr>
        <p:spPr>
          <a:xfrm>
            <a:off x="622808" y="3776678"/>
            <a:ext cx="8207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Three.</a:t>
            </a:r>
            <a:endParaRPr lang="en-US" altLang="zh-CN" sz="2300" dirty="0"/>
          </a:p>
        </p:txBody>
      </p:sp>
      <p:sp>
        <p:nvSpPr>
          <p:cNvPr id="9" name="QB_5_BD.188_1#828f8b99e?segpoint=1&amp;vbadefaultcenterpage=1&amp;parentnodeid=e8261e1bf&amp;vbahtmlprocessed=1&amp;hasbroken=1"/>
          <p:cNvSpPr/>
          <p:nvPr/>
        </p:nvSpPr>
        <p:spPr>
          <a:xfrm>
            <a:off x="521208" y="4322778"/>
            <a:ext cx="11146536" cy="93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64.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crazy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during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lunar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holiday?</a:t>
            </a:r>
            <a:endParaRPr lang="en-US" altLang="zh-CN" sz="2300" dirty="0"/>
          </a:p>
          <a:p>
            <a:pPr marL="0" algn="l">
              <a:lnSpc>
                <a:spcPts val="3700"/>
              </a:lnSpc>
            </a:pP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_____________________________________</a:t>
            </a:r>
            <a:endParaRPr lang="en-US" altLang="zh-CN" sz="2300" dirty="0"/>
          </a:p>
        </p:txBody>
      </p:sp>
      <p:sp>
        <p:nvSpPr>
          <p:cNvPr id="10" name="QB_5_AN.189_1#828f8b99e.blank?vbadefaultcenterpage=1&amp;parentnodeid=e8261e1bf&amp;vbapositionanswer=69&amp;vbahtmlprocessed=1"/>
          <p:cNvSpPr/>
          <p:nvPr/>
        </p:nvSpPr>
        <p:spPr>
          <a:xfrm>
            <a:off x="667258" y="4754578"/>
            <a:ext cx="5170488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crazy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grabbing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hongbao.</a:t>
            </a:r>
            <a:endParaRPr lang="en-US" altLang="zh-CN" sz="2300" dirty="0"/>
          </a:p>
        </p:txBody>
      </p:sp>
      <p:sp>
        <p:nvSpPr>
          <p:cNvPr id="11" name="QB_5_BD.190_1#660a1d044?segpoint=1&amp;vbadefaultcenterpage=1&amp;parentnodeid=e8261e1bf&amp;vbahtmlprocessed=1&amp;hasbroken=1"/>
          <p:cNvSpPr/>
          <p:nvPr/>
        </p:nvSpPr>
        <p:spPr>
          <a:xfrm>
            <a:off x="521208" y="5313378"/>
            <a:ext cx="11146536" cy="93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65.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grabbing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electronic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1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hongbao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not?</a:t>
            </a:r>
            <a:endParaRPr lang="en-US" altLang="zh-CN" sz="2300" dirty="0"/>
          </a:p>
          <a:p>
            <a:pPr marL="0" algn="l">
              <a:lnSpc>
                <a:spcPts val="3700"/>
              </a:lnSpc>
            </a:pP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__________________________________________________</a:t>
            </a:r>
            <a:endParaRPr lang="en-US" altLang="zh-CN" sz="2300" dirty="0"/>
          </a:p>
        </p:txBody>
      </p:sp>
      <p:sp>
        <p:nvSpPr>
          <p:cNvPr id="12" name="QB_5_AN.191_1#660a1d044.blank?vbadefaultcenterpage=1&amp;parentnodeid=e8261e1bf&amp;vbapositionanswer=70&amp;vbahtmlprocessed=1"/>
          <p:cNvSpPr/>
          <p:nvPr/>
        </p:nvSpPr>
        <p:spPr>
          <a:xfrm>
            <a:off x="667258" y="5757878"/>
            <a:ext cx="7089140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Yes,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fun./No,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8" grpId="0" build="p" animBg="1"/>
      <p:bldP spid="10" grpId="0" build="p" animBg="1"/>
      <p:bldP spid="12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f84e420c1?vbadefaultcenterpage=1&amp;parentnodeid=888969d0c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九、短文填空（每小题1分，共10分）</a:t>
            </a:r>
            <a:endParaRPr lang="en-US" altLang="zh-CN" sz="2600" dirty="0"/>
          </a:p>
        </p:txBody>
      </p:sp>
      <p:sp>
        <p:nvSpPr>
          <p:cNvPr id="3" name="QM_4_BD.192_1#c9fe22727?vbadefaultcenterpage=1&amp;parentnodeid=f84e420c1&amp;vbahtmlprocessed=1"/>
          <p:cNvSpPr/>
          <p:nvPr/>
        </p:nvSpPr>
        <p:spPr>
          <a:xfrm>
            <a:off x="521208" y="1290078"/>
            <a:ext cx="11146536" cy="443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阅读短文，用方框中所给词的适当形式填空，使短文完整、正确。</a:t>
            </a:r>
            <a:endParaRPr lang="en-US" altLang="zh-CN" sz="2300" dirty="0"/>
          </a:p>
        </p:txBody>
      </p:sp>
      <p:graphicFrame>
        <p:nvGraphicFramePr>
          <p:cNvPr id="43" name="QM_4_BD.192_2#c9fe22727?colgroup=37&amp;vbadefaultcenterpage=1&amp;parentnodeid=f84e420c1&amp;vbahtmlprocessed=1&amp;hasbroken=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985497"/>
              </p:ext>
            </p:extLst>
          </p:nvPr>
        </p:nvGraphicFramePr>
        <p:xfrm>
          <a:off x="521208" y="1864524"/>
          <a:ext cx="11128248" cy="386906"/>
        </p:xfrm>
        <a:graphic>
          <a:graphicData uri="http://schemas.openxmlformats.org/drawingml/2006/table">
            <a:tbl>
              <a:tblPr/>
              <a:tblGrid>
                <a:gridCol w="1112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906">
                <a:tc>
                  <a:txBody>
                    <a:bodyPr/>
                    <a:lstStyle/>
                    <a:p>
                      <a:pPr algn="l" hangingPunct="0">
                        <a:lnSpc>
                          <a:spcPts val="30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good,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can,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feet,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fast,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and,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drive,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much,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each,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fact,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when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QM_4_BD.192_3#c9fe22727?segpoint=1&amp;vbadefaultcenterpage=1&amp;parentnodeid=f84e420c1&amp;vbahtmlprocessed=1&amp;hasbroken=1"/>
          <p:cNvSpPr/>
          <p:nvPr/>
        </p:nvSpPr>
        <p:spPr>
          <a:xfrm>
            <a:off x="521208" y="2385224"/>
            <a:ext cx="11146536" cy="2402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Beijing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successfully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2022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Winter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Olympics.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winter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sports?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interesting.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66.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health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strong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brave.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winter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such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sledding（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滑雪橇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skiing,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hockey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interesting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7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67.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them.</a:t>
            </a:r>
            <a:endParaRPr lang="en-US" altLang="zh-CN" sz="2300" dirty="0"/>
          </a:p>
        </p:txBody>
      </p:sp>
      <p:sp>
        <p:nvSpPr>
          <p:cNvPr id="6" name="QM_4_BD.192_4#c9fe22727?segpoint=1&amp;vbadefaultcenterpage=1&amp;parentnodeid=f84e420c1&amp;vbahtmlprocessed=1&amp;hasbroken=1"/>
          <p:cNvSpPr/>
          <p:nvPr/>
        </p:nvSpPr>
        <p:spPr>
          <a:xfrm>
            <a:off x="521208" y="4849469"/>
            <a:ext cx="11146536" cy="1420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sled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boat.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68.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easily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snow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ice.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ago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sleds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made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transport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goods（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货物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69.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7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sled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70.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sled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down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hill.</a:t>
            </a:r>
            <a:endParaRPr lang="en-US" altLang="zh-CN" sz="2300" dirty="0"/>
          </a:p>
        </p:txBody>
      </p:sp>
      <p:sp>
        <p:nvSpPr>
          <p:cNvPr id="7" name="QM_4_AN.193_1#c9fe22727.blank?vbadefaultcenterpage=1&amp;parentnodeid=f84e420c1&amp;vbapositionanswer=71&amp;vbahtmlprocessed=1"/>
          <p:cNvSpPr/>
          <p:nvPr/>
        </p:nvSpPr>
        <p:spPr>
          <a:xfrm>
            <a:off x="8668258" y="2817024"/>
            <a:ext cx="650875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endParaRPr lang="en-US" altLang="zh-CN" sz="2300" dirty="0"/>
          </a:p>
        </p:txBody>
      </p:sp>
      <p:sp>
        <p:nvSpPr>
          <p:cNvPr id="8" name="QM_4_AN.194_1#c9fe22727.blank?vbadefaultcenterpage=1&amp;parentnodeid=f84e420c1&amp;vbapositionanswer=72&amp;vbahtmlprocessed=1"/>
          <p:cNvSpPr/>
          <p:nvPr/>
        </p:nvSpPr>
        <p:spPr>
          <a:xfrm>
            <a:off x="1026033" y="4277524"/>
            <a:ext cx="619125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facts</a:t>
            </a:r>
            <a:endParaRPr lang="en-US" altLang="zh-CN" sz="2300" dirty="0"/>
          </a:p>
        </p:txBody>
      </p:sp>
      <p:sp>
        <p:nvSpPr>
          <p:cNvPr id="9" name="QM_4_AN.195_1#c9fe22727.blank?vbadefaultcenterpage=1&amp;parentnodeid=f84e420c1&amp;vbapositionanswer=73&amp;vbahtmlprocessed=1"/>
          <p:cNvSpPr/>
          <p:nvPr/>
        </p:nvSpPr>
        <p:spPr>
          <a:xfrm>
            <a:off x="5271008" y="4811369"/>
            <a:ext cx="473075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endParaRPr lang="en-US" altLang="zh-CN" sz="2300" dirty="0"/>
          </a:p>
        </p:txBody>
      </p:sp>
      <p:sp>
        <p:nvSpPr>
          <p:cNvPr id="10" name="QM_4_AN.196_1#c9fe22727.blank?vbadefaultcenterpage=1&amp;parentnodeid=f84e420c1&amp;vbapositionanswer=74&amp;vbahtmlprocessed=1"/>
          <p:cNvSpPr/>
          <p:nvPr/>
        </p:nvSpPr>
        <p:spPr>
          <a:xfrm>
            <a:off x="9885871" y="5293969"/>
            <a:ext cx="488950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endParaRPr lang="en-US" altLang="zh-CN" sz="2300" dirty="0"/>
          </a:p>
        </p:txBody>
      </p:sp>
      <p:sp>
        <p:nvSpPr>
          <p:cNvPr id="11" name="QM_4_AN.197_1#c9fe22727.blank?vbadefaultcenterpage=1&amp;parentnodeid=f84e420c1&amp;vbapositionanswer=75&amp;vbahtmlprocessed=1"/>
          <p:cNvSpPr/>
          <p:nvPr/>
        </p:nvSpPr>
        <p:spPr>
          <a:xfrm>
            <a:off x="5763133" y="5776569"/>
            <a:ext cx="666750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drive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4_BD.198_1#c9fe22727?segpoint=1&amp;vbadefaultcenterpage=1&amp;parentnodeid=f84e420c1&amp;vbahtmlprocessed=1&amp;hasbroken=1"/>
          <p:cNvSpPr/>
          <p:nvPr/>
        </p:nvSpPr>
        <p:spPr>
          <a:xfrm>
            <a:off x="521208" y="946928"/>
            <a:ext cx="11146536" cy="1517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Skiing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fastest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land.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fastest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skier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255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km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/h.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71.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high-speed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train.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Skiing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72.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dangerous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world.</a:t>
            </a:r>
            <a:endParaRPr lang="en-US" altLang="zh-CN" sz="2300" dirty="0"/>
          </a:p>
        </p:txBody>
      </p:sp>
      <p:sp>
        <p:nvSpPr>
          <p:cNvPr id="3" name="QM_4_BD.198_2#c9fe22727?segpoint=1&amp;vbadefaultcenterpage=1&amp;parentnodeid=f84e420c1&amp;vbahtmlprocessed=1&amp;hasbroken=1"/>
          <p:cNvSpPr/>
          <p:nvPr/>
        </p:nvSpPr>
        <p:spPr>
          <a:xfrm>
            <a:off x="521208" y="2529918"/>
            <a:ext cx="11146536" cy="2568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hockey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popular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Canadians.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trying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goals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73.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six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players.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skates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,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pads（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护具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helmets（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头盔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stick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puck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冰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球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goal.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sticks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74.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puck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can't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hold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hands.</a:t>
            </a:r>
            <a:endParaRPr lang="en-US" altLang="zh-CN" sz="2300" dirty="0"/>
          </a:p>
        </p:txBody>
      </p:sp>
      <p:sp>
        <p:nvSpPr>
          <p:cNvPr id="4" name="QM_4_BD.198_3#c9fe22727?segpoint=1&amp;vbadefaultcenterpage=1&amp;parentnodeid=f84e420c1&amp;vbahtmlprocessed=1&amp;hasbroken=1"/>
          <p:cNvSpPr/>
          <p:nvPr/>
        </p:nvSpPr>
        <p:spPr>
          <a:xfrm>
            <a:off x="521208" y="5171518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warm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follow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safety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rules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75.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ice.</a:t>
            </a:r>
            <a:endParaRPr lang="en-US" altLang="zh-CN" sz="2300" dirty="0"/>
          </a:p>
        </p:txBody>
      </p:sp>
      <p:sp>
        <p:nvSpPr>
          <p:cNvPr id="5" name="QM_4_AN.199_1#c9fe22727.blank?vbadefaultcenterpage=1&amp;parentnodeid=f84e420c1&amp;vbapositionanswer=76&amp;vbahtmlprocessed=1"/>
          <p:cNvSpPr/>
          <p:nvPr/>
        </p:nvSpPr>
        <p:spPr>
          <a:xfrm>
            <a:off x="2888171" y="1429528"/>
            <a:ext cx="488950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fast</a:t>
            </a:r>
            <a:endParaRPr lang="en-US" altLang="zh-CN" sz="2300" dirty="0"/>
          </a:p>
        </p:txBody>
      </p:sp>
      <p:sp>
        <p:nvSpPr>
          <p:cNvPr id="6" name="QM_4_AN.200_1#c9fe22727.blank?vbadefaultcenterpage=1&amp;parentnodeid=f84e420c1&amp;vbapositionanswer=77&amp;vbahtmlprocessed=1"/>
          <p:cNvSpPr/>
          <p:nvPr/>
        </p:nvSpPr>
        <p:spPr>
          <a:xfrm>
            <a:off x="10306558" y="1429528"/>
            <a:ext cx="635000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endParaRPr lang="en-US" altLang="zh-CN" sz="2300" dirty="0"/>
          </a:p>
        </p:txBody>
      </p:sp>
      <p:sp>
        <p:nvSpPr>
          <p:cNvPr id="7" name="QM_4_AN.201_1#c9fe22727.blank?vbadefaultcenterpage=1&amp;parentnodeid=f84e420c1&amp;vbapositionanswer=78&amp;vbahtmlprocessed=1"/>
          <p:cNvSpPr/>
          <p:nvPr/>
        </p:nvSpPr>
        <p:spPr>
          <a:xfrm>
            <a:off x="5102733" y="3012518"/>
            <a:ext cx="603250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each</a:t>
            </a:r>
            <a:endParaRPr lang="en-US" altLang="zh-CN" sz="2300" dirty="0"/>
          </a:p>
        </p:txBody>
      </p:sp>
      <p:sp>
        <p:nvSpPr>
          <p:cNvPr id="8" name="QM_4_AN.202_1#c9fe22727.blank?vbadefaultcenterpage=1&amp;parentnodeid=f84e420c1&amp;vbapositionanswer=79&amp;vbahtmlprocessed=1"/>
          <p:cNvSpPr/>
          <p:nvPr/>
        </p:nvSpPr>
        <p:spPr>
          <a:xfrm>
            <a:off x="7453821" y="4053918"/>
            <a:ext cx="504825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feet</a:t>
            </a:r>
            <a:endParaRPr lang="en-US" altLang="zh-CN" sz="2300" dirty="0"/>
          </a:p>
        </p:txBody>
      </p:sp>
      <p:sp>
        <p:nvSpPr>
          <p:cNvPr id="9" name="QM_4_AN.203_1#c9fe22727.blank?vbadefaultcenterpage=1&amp;parentnodeid=f84e420c1&amp;vbapositionanswer=80&amp;vbahtmlprocessed=1"/>
          <p:cNvSpPr/>
          <p:nvPr/>
        </p:nvSpPr>
        <p:spPr>
          <a:xfrm>
            <a:off x="8520113" y="5133418"/>
            <a:ext cx="70008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156927493?vbadefaultcenterpage=1&amp;parentnodeid=888969d0c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十、补全对话（每小题1分，共5分）</a:t>
            </a:r>
            <a:endParaRPr lang="en-US" altLang="zh-CN" sz="2600" dirty="0"/>
          </a:p>
        </p:txBody>
      </p:sp>
      <p:sp>
        <p:nvSpPr>
          <p:cNvPr id="3" name="QM_4_BD.204_1#55aea7b35?segpoint=1&amp;vbadefaultcenterpage=1&amp;parentnodeid=156927493&amp;vbahtmlprocessed=1&amp;hasbroken=1"/>
          <p:cNvSpPr/>
          <p:nvPr/>
        </p:nvSpPr>
        <p:spPr>
          <a:xfrm>
            <a:off x="521208" y="1309029"/>
            <a:ext cx="11146536" cy="1517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A:Excuse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me.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76.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B:You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No.5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driver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off.</a:t>
            </a:r>
            <a:endParaRPr lang="en-US" altLang="zh-CN" sz="2300" dirty="0"/>
          </a:p>
          <a:p>
            <a:pPr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A:Yes,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I'm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driving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own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car.</a:t>
            </a:r>
            <a:endParaRPr lang="en-US" altLang="zh-CN" sz="2300" dirty="0"/>
          </a:p>
        </p:txBody>
      </p:sp>
      <p:sp>
        <p:nvSpPr>
          <p:cNvPr id="4" name="QM_4_BD.204_2#55aea7b35?segpoint=1&amp;vbadefaultcenterpage=1&amp;parentnodeid=156927493&amp;vbahtmlprocessed=1&amp;hasbroken=1"/>
          <p:cNvSpPr/>
          <p:nvPr/>
        </p:nvSpPr>
        <p:spPr>
          <a:xfrm>
            <a:off x="521208" y="2889731"/>
            <a:ext cx="11146536" cy="1517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B:Oh,you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street,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turn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left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second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crossroad,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right.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77.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  <a:p>
            <a:pPr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A:Drive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street,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turn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left,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turn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right,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straight,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I'll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sign?</a:t>
            </a:r>
            <a:endParaRPr lang="en-US" altLang="zh-CN" sz="2300" dirty="0"/>
          </a:p>
        </p:txBody>
      </p:sp>
      <p:sp>
        <p:nvSpPr>
          <p:cNvPr id="5" name="QM_4_BD.204_3#55aea7b35?segpoint=1&amp;vbadefaultcenterpage=1&amp;parentnodeid=156927493&amp;vbahtmlprocessed=1&amp;hasbroken=1"/>
          <p:cNvSpPr/>
          <p:nvPr/>
        </p:nvSpPr>
        <p:spPr>
          <a:xfrm>
            <a:off x="521208" y="4477232"/>
            <a:ext cx="11146536" cy="1517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B: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78.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car?</a:t>
            </a:r>
            <a:endParaRPr lang="en-US" altLang="zh-CN" sz="2300" dirty="0"/>
          </a:p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A:You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there.</a:t>
            </a:r>
            <a:endParaRPr lang="en-US" altLang="zh-CN" sz="2300" dirty="0"/>
          </a:p>
          <a:p>
            <a:pPr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B:Oh,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You'd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better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before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policeman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parking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there.</a:t>
            </a:r>
            <a:endParaRPr lang="en-US" altLang="zh-CN" sz="2300" dirty="0"/>
          </a:p>
        </p:txBody>
      </p:sp>
      <p:sp>
        <p:nvSpPr>
          <p:cNvPr id="6" name="QM_4_AN.205_1#55aea7b35.blank?vbadefaultcenterpage=1&amp;parentnodeid=156927493&amp;vbapositionanswer=81&amp;vbahtmlprocessed=1"/>
          <p:cNvSpPr/>
          <p:nvPr/>
        </p:nvSpPr>
        <p:spPr>
          <a:xfrm>
            <a:off x="2688146" y="1270929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7" name="QM_4_AN.206_1#55aea7b35.blank?vbadefaultcenterpage=1&amp;parentnodeid=156927493&amp;vbapositionanswer=82&amp;vbahtmlprocessed=1"/>
          <p:cNvSpPr/>
          <p:nvPr/>
        </p:nvSpPr>
        <p:spPr>
          <a:xfrm>
            <a:off x="2215071" y="3372331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8" name="QM_4_AN.207_1#55aea7b35.blank?vbadefaultcenterpage=1&amp;parentnodeid=156927493&amp;vbapositionanswer=83&amp;vbahtmlprocessed=1"/>
          <p:cNvSpPr/>
          <p:nvPr/>
        </p:nvSpPr>
        <p:spPr>
          <a:xfrm>
            <a:off x="1251458" y="4439132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4_BD.208_1#55aea7b35?segpoint=1&amp;vbadefaultcenterpage=1&amp;parentnodeid=156927493&amp;vbahtmlprocessed=1&amp;hasbroken=1"/>
          <p:cNvSpPr/>
          <p:nvPr/>
        </p:nvSpPr>
        <p:spPr>
          <a:xfrm>
            <a:off x="521208" y="1102789"/>
            <a:ext cx="11146536" cy="2568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A:Why?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79.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B:Oh,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look!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that?</a:t>
            </a:r>
            <a:endParaRPr lang="en-US" altLang="zh-CN" sz="2300" dirty="0"/>
          </a:p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A:Oh,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once.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80.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B:About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twenty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minutes.</a:t>
            </a:r>
            <a:endParaRPr lang="en-US" altLang="zh-CN" sz="2300" dirty="0"/>
          </a:p>
          <a:p>
            <a:pPr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A:Thanks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lot.</a:t>
            </a:r>
            <a:endParaRPr lang="en-US" altLang="zh-CN" sz="2300" dirty="0"/>
          </a:p>
        </p:txBody>
      </p:sp>
      <p:sp>
        <p:nvSpPr>
          <p:cNvPr id="3" name="QM_4_AN.209_1#55aea7b35.blank?vbadefaultcenterpage=1&amp;parentnodeid=156927493&amp;vbapositionanswer=84&amp;vbahtmlprocessed=1"/>
          <p:cNvSpPr/>
          <p:nvPr/>
        </p:nvSpPr>
        <p:spPr>
          <a:xfrm>
            <a:off x="2111883" y="1064689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4" name="QM_4_AN.210_1#55aea7b35.blank?vbadefaultcenterpage=1&amp;parentnodeid=156927493&amp;vbapositionanswer=85&amp;vbahtmlprocessed=1"/>
          <p:cNvSpPr/>
          <p:nvPr/>
        </p:nvSpPr>
        <p:spPr>
          <a:xfrm>
            <a:off x="6109208" y="2106089"/>
            <a:ext cx="244475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</a:t>
            </a:r>
            <a:endParaRPr lang="en-US" altLang="zh-CN" sz="2300" dirty="0"/>
          </a:p>
        </p:txBody>
      </p:sp>
      <p:graphicFrame>
        <p:nvGraphicFramePr>
          <p:cNvPr id="46" name="QM_4_BD.211_1#55aea7b35?colgroup=37&amp;vbadefaultcenterpage=1&amp;parentnodeid=156927493&amp;vbahtmlprocessed=1&amp;hasbroken=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076028"/>
              </p:ext>
            </p:extLst>
          </p:nvPr>
        </p:nvGraphicFramePr>
        <p:xfrm>
          <a:off x="521208" y="3809412"/>
          <a:ext cx="11128248" cy="2235899"/>
        </p:xfrm>
        <a:graphic>
          <a:graphicData uri="http://schemas.openxmlformats.org/drawingml/2006/table">
            <a:tbl>
              <a:tblPr/>
              <a:tblGrid>
                <a:gridCol w="1112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5899">
                <a:tc>
                  <a:txBody>
                    <a:bodyPr/>
                    <a:lstStyle/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A.I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don't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see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any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“No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Parking”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signs.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B.The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Palace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Museum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right.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C.Could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tell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where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Palace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Museum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is?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D.You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are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right.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don't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see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any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cars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around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here.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2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E.How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long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will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take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get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museum?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25e4dd89d?vbadefaultcenterpage=1&amp;parentnodeid=888969d0c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十一、书面表达（15分）</a:t>
            </a:r>
            <a:endParaRPr lang="en-US" altLang="zh-CN" sz="2600" dirty="0"/>
          </a:p>
        </p:txBody>
      </p:sp>
      <p:sp>
        <p:nvSpPr>
          <p:cNvPr id="3" name="QO_4_BD.212_1#e1e6c1d3d?vbadefaultcenterpage=1&amp;parentnodeid=25e4dd89d&amp;vbahtmlprocessed=1"/>
          <p:cNvSpPr/>
          <p:nvPr/>
        </p:nvSpPr>
        <p:spPr>
          <a:xfrm>
            <a:off x="521208" y="1309029"/>
            <a:ext cx="11146536" cy="3624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2606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假如你校将要举办题为“My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hero”的英文写作比赛，你心目中的英雄是钟南山。请你根据以下内容提示，用英语写一篇短文介绍他，然后参加此次比赛。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22606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内容提示：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1.1936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年出生于江苏南京的一个医学世家；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2260600" algn="l"/>
              </a:tabLst>
            </a:pP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.从小立志学医；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2260600" algn="l"/>
              </a:tabLst>
            </a:pPr>
            <a:endParaRPr lang="en-US" altLang="zh-CN" sz="2300" b="0" i="0">
              <a:solidFill>
                <a:srgbClr val="000000"/>
              </a:solidFill>
              <a:latin typeface="SimSun" pitchFamily="34" charset="0"/>
              <a:ea typeface="SimSun" pitchFamily="34" charset="-122"/>
              <a:cs typeface="SimSun" pitchFamily="34" charset="-120"/>
            </a:endParaRPr>
          </a:p>
          <a:p>
            <a:pPr>
              <a:lnSpc>
                <a:spcPct val="150000"/>
              </a:lnSpc>
              <a:tabLst>
                <a:tab pos="2260600" algn="l"/>
              </a:tabLst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.不仅是一名好医生还为祖国做了贡献：2003年抗击非典（SARS）、2020年抗击新冠肺炎（COVID-19）。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4_BD.212_2#e1e6c1d3d?vbadefaultcenterpage=1&amp;parentnodeid=25e4dd89d&amp;vbahtmlprocessed=1"/>
          <p:cNvSpPr/>
          <p:nvPr/>
        </p:nvSpPr>
        <p:spPr>
          <a:xfrm>
            <a:off x="521208" y="2004838"/>
            <a:ext cx="11146536" cy="1517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2606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要求：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.语句通顺、意思连贯、语法正确；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2260600" algn="l"/>
              </a:tabLst>
            </a:pP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.包含所有提示内容，可适当发挥；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2260600" algn="l"/>
              </a:tabLst>
            </a:pP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3.100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词左右。（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开头和结尾已给出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不计入总词数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endParaRPr lang="en-US" altLang="zh-CN" sz="2300" dirty="0"/>
          </a:p>
        </p:txBody>
      </p:sp>
      <p:sp>
        <p:nvSpPr>
          <p:cNvPr id="3" name="QO_4_BD.212_3#e1e6c1d3d?segpoint=1&amp;vbadefaultcenterpage=1&amp;parentnodeid=25e4dd89d&amp;vbahtmlprocessed=1"/>
          <p:cNvSpPr/>
          <p:nvPr/>
        </p:nvSpPr>
        <p:spPr>
          <a:xfrm>
            <a:off x="521208" y="3587829"/>
            <a:ext cx="11146536" cy="1517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hero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Zhong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Nanshan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hero.____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heart.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doctor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4_AN.213_1#e1e6c1d3d?vbadefaultcenterpage=1&amp;parentnodeid=25e4dd89d&amp;vbahtmlprocessed=1"/>
          <p:cNvSpPr/>
          <p:nvPr/>
        </p:nvSpPr>
        <p:spPr>
          <a:xfrm>
            <a:off x="521208" y="881618"/>
            <a:ext cx="11146536" cy="5346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possible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version:</a:t>
            </a:r>
            <a:endParaRPr lang="en-US" altLang="zh-CN" sz="2300" dirty="0"/>
          </a:p>
          <a:p>
            <a:pPr algn="ctr">
              <a:lnSpc>
                <a:spcPct val="140000"/>
              </a:lnSpc>
            </a:pPr>
            <a:r>
              <a:rPr lang="en-US" altLang="zh-CN" sz="2300" b="1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1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hero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Zhong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Nanshan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hero.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born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medical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family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1936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Nanjing,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Jiangsu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Province.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decided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medicine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young.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famous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doctor,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Zhong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always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puts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patients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tries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best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treat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doctor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does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country.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2003,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became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famous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public's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trust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fighting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against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SARS.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2020,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became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fighter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again.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fought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against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COVID-19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frontline.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worked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hard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night.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made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speeches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give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public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confidence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against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COVID-19.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real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hero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heart.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doctor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5_1#d90b0d29c?vbadefaultcenterpage=1&amp;parentnodeid=f638ecf30&amp;vbahtmlprocessed=1&amp;hasbroken=1"/>
          <p:cNvSpPr/>
          <p:nvPr/>
        </p:nvSpPr>
        <p:spPr>
          <a:xfrm>
            <a:off x="521208" y="868696"/>
            <a:ext cx="11146536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7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girl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National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4_AN.6_1#d90b0d29c.bracket?vbadefaultcenterpage=1&amp;parentnodeid=f638ecf30&amp;vbapositionanswer=2&amp;vbahtmlprocessed=1"/>
          <p:cNvSpPr/>
          <p:nvPr/>
        </p:nvSpPr>
        <p:spPr>
          <a:xfrm>
            <a:off x="6215571" y="868696"/>
            <a:ext cx="277813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4" name="QC_4_BD.7_1#d90b0d29c.choices?vbadefaultcenterpage=1&amp;parentnodeid=f638ecf30&amp;vbahtmlprocessed=1"/>
          <p:cNvSpPr/>
          <p:nvPr/>
        </p:nvSpPr>
        <p:spPr>
          <a:xfrm>
            <a:off x="521208" y="1368313"/>
            <a:ext cx="11285538" cy="43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  <a:tabLst>
                <a:tab pos="4069055" algn="l"/>
                <a:tab pos="787141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farm.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beach.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cousin.</a:t>
            </a:r>
            <a:endParaRPr lang="en-US" altLang="zh-CN" sz="2300" dirty="0"/>
          </a:p>
        </p:txBody>
      </p:sp>
      <p:sp>
        <p:nvSpPr>
          <p:cNvPr id="5" name="QC_4_AS.8_1#d90b0d29c?vbadefaultcenterpage=1&amp;parentnodeid=f638ecf30&amp;vbahtmlprocessed=1"/>
          <p:cNvSpPr/>
          <p:nvPr/>
        </p:nvSpPr>
        <p:spPr>
          <a:xfrm>
            <a:off x="521208" y="1861263"/>
            <a:ext cx="11146536" cy="19116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300" b="1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300" b="1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W:Hi,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Ted.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M:Hi,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Susan.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beach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National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Day?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W:No,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helped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uncle's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farm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father.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cousin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ill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hospital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uncle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him.</a:t>
            </a:r>
            <a:endParaRPr lang="en-US" altLang="zh-CN" sz="2300" dirty="0"/>
          </a:p>
        </p:txBody>
      </p:sp>
      <p:sp>
        <p:nvSpPr>
          <p:cNvPr id="6" name="QC_4_BD.9_1#616846f3c?vbadefaultcenterpage=1&amp;parentnodeid=f638ecf30&amp;vbahtmlprocessed=1&amp;hasbroken=1"/>
          <p:cNvSpPr/>
          <p:nvPr/>
        </p:nvSpPr>
        <p:spPr>
          <a:xfrm>
            <a:off x="521208" y="3832113"/>
            <a:ext cx="11146536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7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Linda's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hero?(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7" name="QC_4_AN.10_1#616846f3c.bracket?vbadefaultcenterpage=1&amp;parentnodeid=f638ecf30&amp;vbapositionanswer=3&amp;vbahtmlprocessed=1"/>
          <p:cNvSpPr/>
          <p:nvPr/>
        </p:nvSpPr>
        <p:spPr>
          <a:xfrm>
            <a:off x="3927983" y="3832113"/>
            <a:ext cx="2619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8" name="QC_4_BD.11_1#616846f3c.choices?vbadefaultcenterpage=1&amp;parentnodeid=f638ecf30&amp;vbahtmlprocessed=1"/>
          <p:cNvSpPr/>
          <p:nvPr/>
        </p:nvSpPr>
        <p:spPr>
          <a:xfrm>
            <a:off x="521208" y="4327413"/>
            <a:ext cx="11146536" cy="43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  <a:tabLst>
                <a:tab pos="4069055" algn="l"/>
                <a:tab pos="787141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Dehua.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Zhang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Xiaofei.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Youyou.</a:t>
            </a:r>
            <a:endParaRPr lang="en-US" altLang="zh-CN" sz="2300" dirty="0"/>
          </a:p>
        </p:txBody>
      </p:sp>
      <p:sp>
        <p:nvSpPr>
          <p:cNvPr id="9" name="QC_4_AS.12_1#616846f3c?vbadefaultcenterpage=1&amp;parentnodeid=f638ecf30&amp;vbahtmlprocessed=1"/>
          <p:cNvSpPr/>
          <p:nvPr/>
        </p:nvSpPr>
        <p:spPr>
          <a:xfrm>
            <a:off x="521208" y="4820364"/>
            <a:ext cx="11146536" cy="14209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300" b="1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300" b="1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M:Linda,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hero,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Dehua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Zhang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Xiaofei?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W:Neither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Youyou.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Nobel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Prize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Physiology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Medicine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2015.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13_1#94c8b2ef7?vbadefaultcenterpage=1&amp;parentnodeid=f638ecf30&amp;vbahtmlprocessed=1&amp;hasbroken=1"/>
          <p:cNvSpPr/>
          <p:nvPr/>
        </p:nvSpPr>
        <p:spPr>
          <a:xfrm>
            <a:off x="521208" y="801641"/>
            <a:ext cx="11146536" cy="3869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2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Cindy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last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weekend?(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4_AN.14_1#94c8b2ef7.bracket?vbadefaultcenterpage=1&amp;parentnodeid=f638ecf30&amp;vbapositionanswer=4&amp;vbahtmlprocessed=1"/>
          <p:cNvSpPr/>
          <p:nvPr/>
        </p:nvSpPr>
        <p:spPr>
          <a:xfrm>
            <a:off x="5548821" y="801641"/>
            <a:ext cx="261938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4" name="QC_4_BD.15_1#94c8b2ef7.choices?vbadefaultcenterpage=1&amp;parentnodeid=f638ecf30&amp;vbahtmlprocessed=1"/>
          <p:cNvSpPr/>
          <p:nvPr/>
        </p:nvSpPr>
        <p:spPr>
          <a:xfrm>
            <a:off x="521208" y="1230581"/>
            <a:ext cx="11146536" cy="12281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busy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work.</a:t>
            </a:r>
            <a:endParaRPr lang="en-US" altLang="zh-CN" sz="2300" dirty="0"/>
          </a:p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travelled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aunt.</a:t>
            </a:r>
            <a:endParaRPr lang="en-US" altLang="zh-CN" sz="2300" dirty="0"/>
          </a:p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cousin.</a:t>
            </a:r>
            <a:endParaRPr lang="en-US" altLang="zh-CN" sz="2300" dirty="0"/>
          </a:p>
        </p:txBody>
      </p:sp>
      <p:sp>
        <p:nvSpPr>
          <p:cNvPr id="5" name="QC_4_AS.16_1#94c8b2ef7?vbadefaultcenterpage=1&amp;parentnodeid=f638ecf30&amp;vbahtmlprocessed=1"/>
          <p:cNvSpPr/>
          <p:nvPr/>
        </p:nvSpPr>
        <p:spPr>
          <a:xfrm>
            <a:off x="521208" y="2500581"/>
            <a:ext cx="11146536" cy="12319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altLang="zh-CN" sz="2300" b="1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300" b="1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M:I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didn't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last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weekend,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Cindy.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Where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go?</a:t>
            </a:r>
            <a:endParaRPr lang="en-US" altLang="zh-CN" sz="2300" dirty="0"/>
          </a:p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W:Oh,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looked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cousin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Mary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aunt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uncle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were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busy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work.</a:t>
            </a:r>
            <a:endParaRPr lang="en-US" altLang="zh-CN" sz="2300" dirty="0"/>
          </a:p>
        </p:txBody>
      </p:sp>
      <p:sp>
        <p:nvSpPr>
          <p:cNvPr id="6" name="QC_4_BD.17_1#d0d2ae024?vbadefaultcenterpage=1&amp;parentnodeid=f638ecf30&amp;vbahtmlprocessed=1&amp;hasbroken=1"/>
          <p:cNvSpPr/>
          <p:nvPr/>
        </p:nvSpPr>
        <p:spPr>
          <a:xfrm>
            <a:off x="521208" y="3790457"/>
            <a:ext cx="11146536" cy="3869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2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does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feel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rule?(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7" name="QC_4_AN.18_1#d0d2ae024.bracket?vbadefaultcenterpage=1&amp;parentnodeid=f638ecf30&amp;vbapositionanswer=5&amp;vbahtmlprocessed=1"/>
          <p:cNvSpPr/>
          <p:nvPr/>
        </p:nvSpPr>
        <p:spPr>
          <a:xfrm>
            <a:off x="6866446" y="3790457"/>
            <a:ext cx="277813" cy="390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2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8" name="QC_4_BD.19_1#d0d2ae024.choices?vbadefaultcenterpage=1&amp;parentnodeid=f638ecf30&amp;vbahtmlprocessed=1"/>
          <p:cNvSpPr/>
          <p:nvPr/>
        </p:nvSpPr>
        <p:spPr>
          <a:xfrm>
            <a:off x="521208" y="4234957"/>
            <a:ext cx="11146536" cy="38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20000"/>
              </a:lnSpc>
              <a:tabLst>
                <a:tab pos="3823462" algn="l"/>
                <a:tab pos="7634224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Surprised.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Excited.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Scared.</a:t>
            </a:r>
            <a:endParaRPr lang="en-US" altLang="zh-CN" sz="2300" dirty="0"/>
          </a:p>
        </p:txBody>
      </p:sp>
      <p:sp>
        <p:nvSpPr>
          <p:cNvPr id="9" name="QC_4_AS.20_1#d0d2ae024?vbadefaultcenterpage=1&amp;parentnodeid=f638ecf30&amp;vbahtmlprocessed=1"/>
          <p:cNvSpPr/>
          <p:nvPr/>
        </p:nvSpPr>
        <p:spPr>
          <a:xfrm>
            <a:off x="521208" y="4659581"/>
            <a:ext cx="11146536" cy="1648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altLang="zh-CN" sz="2300" b="1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300" b="1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M:Did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rule?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can't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believe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it!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money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holiday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school-term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time.</a:t>
            </a:r>
            <a:endParaRPr lang="en-US" altLang="zh-CN" sz="2300" dirty="0"/>
          </a:p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W:Well,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miss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holiday.</a:t>
            </a:r>
            <a:endParaRPr lang="en-US" altLang="zh-CN" sz="2300" dirty="0"/>
          </a:p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M:Maybe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right.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ab1cafe3f?vbadefaultcenterpage=1&amp;parentnodeid=a13db2355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二、长对话理解（每小题1分，共5分）</a:t>
            </a:r>
            <a:endParaRPr lang="en-US" altLang="zh-CN" sz="2600" dirty="0"/>
          </a:p>
        </p:txBody>
      </p:sp>
      <p:sp>
        <p:nvSpPr>
          <p:cNvPr id="3" name="P_4_BD#a5fcfa579?vbadefaultcenterpage=1&amp;parentnodeid=ab1cafe3f&amp;vbahtmlprocessed=1"/>
          <p:cNvSpPr/>
          <p:nvPr/>
        </p:nvSpPr>
        <p:spPr>
          <a:xfrm>
            <a:off x="521208" y="1309029"/>
            <a:ext cx="11146536" cy="995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听下面两段对话，每段对话后有几道小题，请根据每段对话的内容和后面的问题，从所给的A、B、C三个选项中选出最佳答案。每段对话读两遍。</a:t>
            </a:r>
            <a:endParaRPr lang="en-US" altLang="zh-CN" sz="2300" dirty="0"/>
          </a:p>
        </p:txBody>
      </p:sp>
      <p:sp>
        <p:nvSpPr>
          <p:cNvPr id="4" name="QM_4_BD.21_1#f1bcef967?vbadefaultcenterpage=1&amp;parentnodeid=ab1cafe3f&amp;vbahtmlprocessed=1"/>
          <p:cNvSpPr/>
          <p:nvPr/>
        </p:nvSpPr>
        <p:spPr>
          <a:xfrm>
            <a:off x="521208" y="2362618"/>
            <a:ext cx="11146536" cy="46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听下面一段对话，回答第6、7小题。</a:t>
            </a:r>
            <a:endParaRPr lang="en-US" altLang="zh-CN" sz="2300" dirty="0"/>
          </a:p>
        </p:txBody>
      </p:sp>
      <p:sp>
        <p:nvSpPr>
          <p:cNvPr id="5" name="QC_5_BD.22_1#7a584cc2a?vbadefaultcenterpage=1&amp;parentnodeid=f1bcef967&amp;vbahtmlprocessed=1&amp;hasbroken=1"/>
          <p:cNvSpPr/>
          <p:nvPr/>
        </p:nvSpPr>
        <p:spPr>
          <a:xfrm>
            <a:off x="521208" y="2896018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Where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London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Tower?(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6" name="QC_5_AN.23_1#7a584cc2a.bracket?vbadefaultcenterpage=1&amp;parentnodeid=f1bcef967&amp;vbapositionanswer=6&amp;vbahtmlprocessed=1"/>
          <p:cNvSpPr/>
          <p:nvPr/>
        </p:nvSpPr>
        <p:spPr>
          <a:xfrm>
            <a:off x="4912487" y="2896018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7" name="QC_5_BD.24_1#7a584cc2a.choices?vbadefaultcenterpage=1&amp;parentnodeid=f1bcef967&amp;vbahtmlprocessed=1"/>
          <p:cNvSpPr/>
          <p:nvPr/>
        </p:nvSpPr>
        <p:spPr>
          <a:xfrm>
            <a:off x="521208" y="3416718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3823462" algn="l"/>
                <a:tab pos="7634224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Thames.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hospital.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lake.</a:t>
            </a:r>
            <a:endParaRPr lang="en-US" altLang="zh-CN" sz="2300" dirty="0"/>
          </a:p>
        </p:txBody>
      </p:sp>
      <p:sp>
        <p:nvSpPr>
          <p:cNvPr id="8" name="QC_5_BD.25_1#7dabef64a?vbadefaultcenterpage=1&amp;parentnodeid=f1bcef967&amp;vbahtmlprocessed=1&amp;hasbroken=1"/>
          <p:cNvSpPr/>
          <p:nvPr/>
        </p:nvSpPr>
        <p:spPr>
          <a:xfrm>
            <a:off x="521208" y="3937418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built?(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9" name="QC_5_AN.26_1#7dabef64a.bracket?vbadefaultcenterpage=1&amp;parentnodeid=f1bcef967&amp;vbapositionanswer=7&amp;vbahtmlprocessed=1"/>
          <p:cNvSpPr/>
          <p:nvPr/>
        </p:nvSpPr>
        <p:spPr>
          <a:xfrm>
            <a:off x="3648583" y="3937418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0" name="QC_5_BD.27_1#7dabef64a.choices?vbadefaultcenterpage=1&amp;parentnodeid=f1bcef967&amp;vbahtmlprocessed=1"/>
          <p:cNvSpPr/>
          <p:nvPr/>
        </p:nvSpPr>
        <p:spPr>
          <a:xfrm>
            <a:off x="521208" y="4458118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3823462" algn="l"/>
                <a:tab pos="7634224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1025.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1078.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1087.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AS.28_1#7dabef64a?vbadefaultcenterpage=1&amp;parentnodeid=f1bcef967&amp;vbahtmlprocessed=1"/>
          <p:cNvSpPr/>
          <p:nvPr/>
        </p:nvSpPr>
        <p:spPr>
          <a:xfrm>
            <a:off x="521208" y="2007664"/>
            <a:ext cx="11146536" cy="30946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1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300" b="1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W:I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reading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article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London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Tower.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it?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M:Sure.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north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bank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River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Thames,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2.5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million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visit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each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W:When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built?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M:It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built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1087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British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kings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used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live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W:It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beautiful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comfortable.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4_BD.29_1#d1fff242a?vbadefaultcenterpage=1&amp;parentnodeid=ab1cafe3f&amp;vbahtmlprocessed=1"/>
          <p:cNvSpPr/>
          <p:nvPr/>
        </p:nvSpPr>
        <p:spPr>
          <a:xfrm>
            <a:off x="521208" y="1224454"/>
            <a:ext cx="11146536" cy="46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听下面一段对话，回答第8至10小题。</a:t>
            </a:r>
            <a:endParaRPr lang="en-US" altLang="zh-CN" sz="2300" dirty="0"/>
          </a:p>
        </p:txBody>
      </p:sp>
      <p:sp>
        <p:nvSpPr>
          <p:cNvPr id="3" name="QC_5_BD.30_1#17463584a?vbadefaultcenterpage=1&amp;parentnodeid=d1fff242a&amp;vbahtmlprocessed=1&amp;hasbroken=1"/>
          <p:cNvSpPr/>
          <p:nvPr/>
        </p:nvSpPr>
        <p:spPr>
          <a:xfrm>
            <a:off x="521208" y="17494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8.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didn't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vacation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4" name="QC_5_AN.31_1#17463584a.bracket?vbadefaultcenterpage=1&amp;parentnodeid=d1fff242a&amp;vbapositionanswer=8&amp;vbahtmlprocessed=1"/>
          <p:cNvSpPr/>
          <p:nvPr/>
        </p:nvSpPr>
        <p:spPr>
          <a:xfrm>
            <a:off x="7957058" y="1749472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5" name="QC_5_BD.32_1#17463584a.choices?vbadefaultcenterpage=1&amp;parentnodeid=d1fff242a&amp;vbahtmlprocessed=1"/>
          <p:cNvSpPr/>
          <p:nvPr/>
        </p:nvSpPr>
        <p:spPr>
          <a:xfrm>
            <a:off x="521208" y="2276585"/>
            <a:ext cx="11146536" cy="1517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couldn't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weather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football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game.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Because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school.</a:t>
            </a:r>
            <a:endParaRPr lang="en-US" altLang="zh-CN" sz="2300" dirty="0"/>
          </a:p>
        </p:txBody>
      </p:sp>
      <p:sp>
        <p:nvSpPr>
          <p:cNvPr id="6" name="QC_5_BD.33_1#9e9c12c77?vbadefaultcenterpage=1&amp;parentnodeid=d1fff242a&amp;vbahtmlprocessed=1&amp;hasbroken=1"/>
          <p:cNvSpPr/>
          <p:nvPr/>
        </p:nvSpPr>
        <p:spPr>
          <a:xfrm>
            <a:off x="521208" y="38576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9.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yesterday?(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7" name="QC_5_AN.34_1#9e9c12c77.bracket?vbadefaultcenterpage=1&amp;parentnodeid=d1fff242a&amp;vbapositionanswer=9&amp;vbahtmlprocessed=1"/>
          <p:cNvSpPr/>
          <p:nvPr/>
        </p:nvSpPr>
        <p:spPr>
          <a:xfrm>
            <a:off x="5304346" y="3857672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8" name="QC_5_BD.35_1#9e9c12c77.choices?vbadefaultcenterpage=1&amp;parentnodeid=d1fff242a&amp;vbahtmlprocessed=1"/>
          <p:cNvSpPr/>
          <p:nvPr/>
        </p:nvSpPr>
        <p:spPr>
          <a:xfrm>
            <a:off x="521208" y="4378372"/>
            <a:ext cx="11285538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3007868" algn="l"/>
                <a:tab pos="7209536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book.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borrowed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books.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wrote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English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report.</a:t>
            </a:r>
            <a:endParaRPr lang="en-US" altLang="zh-CN" sz="2300" dirty="0"/>
          </a:p>
        </p:txBody>
      </p:sp>
      <p:sp>
        <p:nvSpPr>
          <p:cNvPr id="9" name="QC_5_BD.36_1#f46bd8978?vbadefaultcenterpage=1&amp;parentnodeid=d1fff242a&amp;vbahtmlprocessed=1&amp;hasbroken=1"/>
          <p:cNvSpPr/>
          <p:nvPr/>
        </p:nvSpPr>
        <p:spPr>
          <a:xfrm>
            <a:off x="521208" y="4899072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tidy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room?(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10" name="QC_5_AN.37_1#f46bd8978.bracket?vbadefaultcenterpage=1&amp;parentnodeid=d1fff242a&amp;vbapositionanswer=10&amp;vbahtmlprocessed=1"/>
          <p:cNvSpPr/>
          <p:nvPr/>
        </p:nvSpPr>
        <p:spPr>
          <a:xfrm>
            <a:off x="6685471" y="4899072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1" name="QC_5_BD.38_1#f46bd8978.choices?vbadefaultcenterpage=1&amp;parentnodeid=d1fff242a&amp;vbahtmlprocessed=1"/>
          <p:cNvSpPr/>
          <p:nvPr/>
        </p:nvSpPr>
        <p:spPr>
          <a:xfrm>
            <a:off x="521208" y="541977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3007868" algn="l"/>
                <a:tab pos="7209536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Three.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Two.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  <p:bldP spid="10" grpId="0" build="p" animBg="1"/>
    </p:bldLst>
  </p:timing>
</p:sld>
</file>

<file path=ppt/theme/theme1.xml><?xml version="1.0" encoding="utf-8"?>
<a:theme xmlns:a="http://schemas.openxmlformats.org/drawingml/2006/main" name="合心科技出品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5785</Words>
  <Application>Microsoft Office PowerPoint</Application>
  <PresentationFormat>宽屏</PresentationFormat>
  <Paragraphs>470</Paragraphs>
  <Slides>49</Slides>
  <Notes>49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6" baseType="lpstr">
      <vt:lpstr>Calibri </vt:lpstr>
      <vt:lpstr>等线</vt:lpstr>
      <vt:lpstr>SimSun</vt:lpstr>
      <vt:lpstr>Arial</vt:lpstr>
      <vt:lpstr>Calibri</vt:lpstr>
      <vt:lpstr>Times New Roman</vt:lpstr>
      <vt:lpstr>合心科技出品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合心科技出品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合心科技出品</dc:title>
  <dc:subject/>
  <dc:creator>合心科技出品</dc:creator>
  <cp:keywords/>
  <dc:description/>
  <cp:lastModifiedBy>HexinAuto</cp:lastModifiedBy>
  <cp:revision>2</cp:revision>
  <dcterms:created xsi:type="dcterms:W3CDTF">2023-08-03T05:06:07Z</dcterms:created>
  <dcterms:modified xsi:type="dcterms:W3CDTF">2023-08-03T05:10:43Z</dcterms:modified>
  <cp:category/>
  <cp:contentStatus/>
</cp:coreProperties>
</file>