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27" d="100"/>
          <a:sy n="27" d="100"/>
        </p:scale>
        <p:origin x="5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6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818dbb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9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818dbb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9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6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818dbb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9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bbc00eeb8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三、阅读理解（每小题2分,共30分）</a:t>
            </a:r>
            <a:endParaRPr lang="en-US" altLang="zh-CN" sz="2600" dirty="0"/>
          </a:p>
        </p:txBody>
      </p:sp>
      <p:sp>
        <p:nvSpPr>
          <p:cNvPr id="3" name="QM_3_BD.52_1#723ef24cb?segpoint=1&amp;vbadefaultcenterpage=1&amp;parentnodeid=bbc00eeb8&amp;vbahtmlprocessed=1"/>
          <p:cNvSpPr/>
          <p:nvPr/>
        </p:nvSpPr>
        <p:spPr>
          <a:xfrm>
            <a:off x="521208" y="130902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survey.</a:t>
            </a:r>
            <a:endParaRPr lang="en-US" altLang="zh-CN" sz="2300" dirty="0"/>
          </a:p>
        </p:txBody>
      </p:sp>
      <p:graphicFrame>
        <p:nvGraphicFramePr>
          <p:cNvPr id="11" name="QM_3_BD.52_2#723ef24cb?colgroup=4,32&amp;vbadefaultcenterpage=1&amp;parentnodeid=bbc00eeb8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99766"/>
              </p:ext>
            </p:extLst>
          </p:nvPr>
        </p:nvGraphicFramePr>
        <p:xfrm>
          <a:off x="521208" y="3490124"/>
          <a:ext cx="11119104" cy="2691575"/>
        </p:xfrm>
        <a:graphic>
          <a:graphicData uri="http://schemas.openxmlformats.org/drawingml/2006/table">
            <a:tbl>
              <a:tblPr/>
              <a:tblGrid>
                <a:gridCol w="134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575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8600"/>
                        </a:lnSpc>
                      </a:pP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  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most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helpful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creative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invention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reading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pen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specially-designed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convenient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fun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learn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Little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learn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lot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including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story-telling,poems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music.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start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learning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touching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contents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books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pen.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This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way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learn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themselves.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great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helpers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primary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school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students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after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school.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QM_3_BD.52_3#723ef24cb.table_image?tableimageindex=1&amp;vbadefaultcenterpage=1&amp;parentnodeid=bbc00eeb8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6" y="4287271"/>
            <a:ext cx="34747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QM_3_BD.52_4#723ef24cb?colgroup=4,32&amp;vbadefaultcenterpage=1&amp;parentnodeid=bbc00eeb8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07953"/>
              </p:ext>
            </p:extLst>
          </p:nvPr>
        </p:nvGraphicFramePr>
        <p:xfrm>
          <a:off x="521208" y="1611550"/>
          <a:ext cx="11119104" cy="4485323"/>
        </p:xfrm>
        <a:graphic>
          <a:graphicData uri="http://schemas.openxmlformats.org/drawingml/2006/table">
            <a:tbl>
              <a:tblPr/>
              <a:tblGrid>
                <a:gridCol w="134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8300"/>
                        </a:lnSpc>
                      </a:pP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  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Mopping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robots（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扫地机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popular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busy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housework.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popular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office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ladies.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clean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dirt,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dust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hair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easily.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don't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need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spend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housework.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enjoy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relaxing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life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after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work.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424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8200"/>
                        </a:lnSpc>
                      </a:pP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  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electric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foot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basin（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电动洗脚盆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best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invention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good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choice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buy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grandparents.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keep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their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blood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pressure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normal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improve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blood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circulation（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循环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）.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special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basin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keep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water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warm.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washing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feet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help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become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healthier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relaxed.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QM_3_BD.52_5#723ef24cb.table_image?tableimageindex=2&amp;vbadefaultcenterpage=1&amp;parentnodeid=bbc00eeb8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" y="2194576"/>
            <a:ext cx="1060704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M_3_BD.52_6#723ef24cb.table_image?tableimageindex=3&amp;vbadefaultcenterpage=1&amp;parentnodeid=bbc00eeb8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2" y="4450954"/>
            <a:ext cx="1051560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QM_3_BD.52_4#723ef24cb?colgroup=4,32&amp;vbadefaultcenterpage=1&amp;parentnodeid=bbc00eeb8&amp;vbahtmlprocessed=1">
            <a:extLst>
              <a:ext uri="{FF2B5EF4-FFF2-40B4-BE49-F238E27FC236}">
                <a16:creationId xmlns:a16="http://schemas.microsoft.com/office/drawing/2014/main" id="{221C6B6C-8B1F-41DD-B56C-5944138728D9}"/>
              </a:ext>
            </a:extLst>
          </p:cNvPr>
          <p:cNvSpPr txBox="1"/>
          <p:nvPr/>
        </p:nvSpPr>
        <p:spPr>
          <a:xfrm>
            <a:off x="9100312" y="1013126"/>
            <a:ext cx="2540000" cy="47028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3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7#723ef24cb?vbadefaultcenterpage=1&amp;parentnodeid=bbc00eeb8&amp;vbahtmlprocessed=1"/>
          <p:cNvSpPr/>
          <p:nvPr/>
        </p:nvSpPr>
        <p:spPr>
          <a:xfrm>
            <a:off x="521208" y="1757855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53_1#5b5229c5b?vbadefaultcenterpage=1&amp;parentnodeid=723ef24cb&amp;vbahtmlprocessed=1&amp;hasbroken=1"/>
          <p:cNvSpPr/>
          <p:nvPr/>
        </p:nvSpPr>
        <p:spPr>
          <a:xfrm>
            <a:off x="521208" y="22828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pen.(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54_1#5b5229c5b.bracket?vbadefaultcenterpage=1&amp;parentnodeid=723ef24cb&amp;vbapositionanswer=21&amp;vbahtmlprocessed=1"/>
          <p:cNvSpPr/>
          <p:nvPr/>
        </p:nvSpPr>
        <p:spPr>
          <a:xfrm>
            <a:off x="8263446" y="22828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5" name="QC_4_BD.55_1#5b5229c5b.choices?vbadefaultcenterpage=1&amp;parentnodeid=723ef24cb&amp;vbahtmlprocessed=1"/>
          <p:cNvSpPr/>
          <p:nvPr/>
        </p:nvSpPr>
        <p:spPr>
          <a:xfrm>
            <a:off x="521208" y="28035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convenient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</a:t>
            </a:r>
            <a:endParaRPr lang="en-US" altLang="zh-CN" sz="2300" dirty="0"/>
          </a:p>
        </p:txBody>
      </p:sp>
      <p:sp>
        <p:nvSpPr>
          <p:cNvPr id="6" name="QC_4_BD.56_1#32c8a9bd5?vbadefaultcenterpage=1&amp;parentnodeid=723ef24cb&amp;vbahtmlprocessed=1&amp;hasbroken=1"/>
          <p:cNvSpPr/>
          <p:nvPr/>
        </p:nvSpPr>
        <p:spPr>
          <a:xfrm>
            <a:off x="521208" y="33242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57_1#32c8a9bd5.bracket?vbadefaultcenterpage=1&amp;parentnodeid=723ef24cb&amp;vbapositionanswer=22&amp;vbahtmlprocessed=1"/>
          <p:cNvSpPr/>
          <p:nvPr/>
        </p:nvSpPr>
        <p:spPr>
          <a:xfrm>
            <a:off x="8314246" y="33242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58_1#32c8a9bd5.choices?vbadefaultcenterpage=1&amp;parentnodeid=723ef24cb&amp;vbahtmlprocessed=1"/>
          <p:cNvSpPr/>
          <p:nvPr/>
        </p:nvSpPr>
        <p:spPr>
          <a:xfrm>
            <a:off x="521208" y="38449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office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public</a:t>
            </a:r>
            <a:endParaRPr lang="en-US" altLang="zh-CN" sz="2300" dirty="0"/>
          </a:p>
        </p:txBody>
      </p:sp>
      <p:sp>
        <p:nvSpPr>
          <p:cNvPr id="9" name="QC_4_BD.59_1#db57455e0?vbadefaultcenterpage=1&amp;parentnodeid=723ef24cb&amp;vbahtmlprocessed=1&amp;hasbroken=1"/>
          <p:cNvSpPr/>
          <p:nvPr/>
        </p:nvSpPr>
        <p:spPr>
          <a:xfrm>
            <a:off x="521208" y="43656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Mopping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robots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4_AN.60_1#db57455e0.bracket?vbadefaultcenterpage=1&amp;parentnodeid=723ef24cb&amp;vbapositionanswer=23&amp;vbahtmlprocessed=1"/>
          <p:cNvSpPr/>
          <p:nvPr/>
        </p:nvSpPr>
        <p:spPr>
          <a:xfrm>
            <a:off x="6917246" y="43656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1" name="QC_4_BD.61_1#db57455e0.choices?vbadefaultcenterpage=1&amp;parentnodeid=723ef24cb&amp;vbahtmlprocessed=1"/>
          <p:cNvSpPr/>
          <p:nvPr/>
        </p:nvSpPr>
        <p:spPr>
          <a:xfrm>
            <a:off x="521208" y="48863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office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ladies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62_1#f66b58692?vbadefaultcenterpage=1&amp;parentnodeid=723ef24cb&amp;vbahtmlprocessed=1&amp;hasbroken=1"/>
          <p:cNvSpPr/>
          <p:nvPr/>
        </p:nvSpPr>
        <p:spPr>
          <a:xfrm>
            <a:off x="521208" y="148032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blood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pressure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normal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63_1#f66b58692.bracket?vbadefaultcenterpage=1&amp;parentnodeid=723ef24cb&amp;vbapositionanswer=24&amp;vbahtmlprocessed=1"/>
          <p:cNvSpPr/>
          <p:nvPr/>
        </p:nvSpPr>
        <p:spPr>
          <a:xfrm>
            <a:off x="9388983" y="148032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64_1#f66b58692.choices?vbadefaultcenterpage=1&amp;parentnodeid=723ef24cb&amp;vbahtmlprocessed=1"/>
          <p:cNvSpPr/>
          <p:nvPr/>
        </p:nvSpPr>
        <p:spPr>
          <a:xfrm>
            <a:off x="521208" y="2011758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8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pen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80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mopping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machine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pen</a:t>
            </a:r>
            <a:endParaRPr lang="en-US" altLang="zh-CN" sz="2300" dirty="0"/>
          </a:p>
        </p:txBody>
      </p:sp>
      <p:sp>
        <p:nvSpPr>
          <p:cNvPr id="5" name="QC_4_BD.65_1#e35260d1a?vbadefaultcenterpage=1&amp;parentnodeid=723ef24cb&amp;vbahtmlprocessed=1&amp;hasbroken=1"/>
          <p:cNvSpPr/>
          <p:nvPr/>
        </p:nvSpPr>
        <p:spPr>
          <a:xfrm>
            <a:off x="521208" y="305944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sentences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66_1#e35260d1a.bracket?vbadefaultcenterpage=1&amp;parentnodeid=723ef24cb&amp;vbapositionanswer=25&amp;vbahtmlprocessed=1"/>
          <p:cNvSpPr/>
          <p:nvPr/>
        </p:nvSpPr>
        <p:spPr>
          <a:xfrm>
            <a:off x="6963283" y="305944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4_BD.67_1#e35260d1a.choices?vbadefaultcenterpage=1&amp;parentnodeid=723ef24cb&amp;vbahtmlprocessed=1"/>
          <p:cNvSpPr/>
          <p:nvPr/>
        </p:nvSpPr>
        <p:spPr>
          <a:xfrm>
            <a:off x="521208" y="358655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dangerous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Mopping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Hard-working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mopping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robots.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1#25123af47?segpoint=1&amp;vbadefaultcenterpage=1&amp;parentnodeid=bbc00eeb8&amp;vbahtmlprocessed=1"/>
          <p:cNvSpPr/>
          <p:nvPr/>
        </p:nvSpPr>
        <p:spPr>
          <a:xfrm>
            <a:off x="521208" y="720000"/>
            <a:ext cx="11146536" cy="5905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Tsinghua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common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student—she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virtual（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虚拟的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Tsinghua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hello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Department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2,000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included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video.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video,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beautiful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introducing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herself.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“I've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literature（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文学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‘born’.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scientists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background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video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2#25123af47?vbadefaultcenterpage=1&amp;parentnodeid=bbc00eeb8&amp;vbahtmlprocessed=1"/>
          <p:cNvSpPr/>
          <p:nvPr/>
        </p:nvSpPr>
        <p:spPr>
          <a:xfrm>
            <a:off x="521208" y="956104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Jie,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virtual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example,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level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level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twelve-year-old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common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humans.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quickly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topic（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话题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discussion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field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artificial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intelligence（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人工智能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future,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decline（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下降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proud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3#25123af47?vbadefaultcenterpage=1&amp;parentnodeid=bbc00eeb8&amp;vbahtmlprocessed=1"/>
          <p:cNvSpPr/>
          <p:nvPr/>
        </p:nvSpPr>
        <p:spPr>
          <a:xfrm>
            <a:off x="521208" y="121870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69_1#3601b3455?vbadefaultcenterpage=1&amp;parentnodeid=25123af47&amp;vbahtmlprocessed=1&amp;hasbroken=1"/>
          <p:cNvSpPr/>
          <p:nvPr/>
        </p:nvSpPr>
        <p:spPr>
          <a:xfrm>
            <a:off x="521208" y="174372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paragraphs,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70_1#3601b3455.bracket?vbadefaultcenterpage=1&amp;parentnodeid=25123af47&amp;vbapositionanswer=26&amp;vbahtmlprocessed=1"/>
          <p:cNvSpPr/>
          <p:nvPr/>
        </p:nvSpPr>
        <p:spPr>
          <a:xfrm>
            <a:off x="10644696" y="174372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5" name="QC_4_BD.71_1#3601b3455.choices?vbadefaultcenterpage=1&amp;parentnodeid=25123af47&amp;vbahtmlprocessed=1"/>
          <p:cNvSpPr/>
          <p:nvPr/>
        </p:nvSpPr>
        <p:spPr>
          <a:xfrm>
            <a:off x="521208" y="227083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virtual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Tsinghua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hello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endParaRPr lang="en-US" altLang="zh-CN" sz="2300" dirty="0"/>
          </a:p>
        </p:txBody>
      </p:sp>
      <p:sp>
        <p:nvSpPr>
          <p:cNvPr id="6" name="QC_4_BD.72_1#42d8c5ccb?vbadefaultcenterpage=1&amp;parentnodeid=25123af47&amp;vbahtmlprocessed=1&amp;hasbroken=1"/>
          <p:cNvSpPr/>
          <p:nvPr/>
        </p:nvSpPr>
        <p:spPr>
          <a:xfrm>
            <a:off x="521208" y="437262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video?(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73_1#42d8c5ccb.bracket?vbadefaultcenterpage=1&amp;parentnodeid=25123af47&amp;vbapositionanswer=27&amp;vbahtmlprocessed=1"/>
          <p:cNvSpPr/>
          <p:nvPr/>
        </p:nvSpPr>
        <p:spPr>
          <a:xfrm>
            <a:off x="6621971" y="437262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8" name="QC_4_BD.74_1#42d8c5ccb.choices?vbadefaultcenterpage=1&amp;parentnodeid=25123af47&amp;vbahtmlprocessed=1"/>
          <p:cNvSpPr/>
          <p:nvPr/>
        </p:nvSpPr>
        <p:spPr>
          <a:xfrm>
            <a:off x="521208" y="48997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reporter.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song.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herself.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75_1#0f8905c51?vbadefaultcenterpage=1&amp;parentnodeid=25123af47&amp;vbahtmlprocessed=1&amp;hasbroken=1"/>
          <p:cNvSpPr/>
          <p:nvPr/>
        </p:nvSpPr>
        <p:spPr>
          <a:xfrm>
            <a:off x="521208" y="86463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Compared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Zhibing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76_1#0f8905c51.bracket?vbadefaultcenterpage=1&amp;parentnodeid=25123af47&amp;vbapositionanswer=28&amp;vbahtmlprocessed=1"/>
          <p:cNvSpPr/>
          <p:nvPr/>
        </p:nvSpPr>
        <p:spPr>
          <a:xfrm>
            <a:off x="8260271" y="864632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77_1#0f8905c51.choices?vbadefaultcenterpage=1&amp;parentnodeid=25123af47&amp;vbahtmlprocessed=1"/>
          <p:cNvSpPr/>
          <p:nvPr/>
        </p:nvSpPr>
        <p:spPr>
          <a:xfrm>
            <a:off x="521208" y="1361900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</a:t>
            </a:r>
            <a:endParaRPr lang="en-US" altLang="zh-CN" sz="2300" dirty="0"/>
          </a:p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controlling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feelings</a:t>
            </a:r>
            <a:endParaRPr lang="en-US" altLang="zh-CN" sz="2300" dirty="0"/>
          </a:p>
        </p:txBody>
      </p:sp>
      <p:sp>
        <p:nvSpPr>
          <p:cNvPr id="5" name="QC_4_BD.78_1#67f292c3a?vbadefaultcenterpage=1&amp;parentnodeid=25123af47&amp;vbahtmlprocessed=1&amp;hasbroken=1"/>
          <p:cNvSpPr/>
          <p:nvPr/>
        </p:nvSpPr>
        <p:spPr>
          <a:xfrm>
            <a:off x="521208" y="2354849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79_1#67f292c3a.bracket?vbadefaultcenterpage=1&amp;parentnodeid=25123af47&amp;vbapositionanswer=29&amp;vbahtmlprocessed=1"/>
          <p:cNvSpPr/>
          <p:nvPr/>
        </p:nvSpPr>
        <p:spPr>
          <a:xfrm>
            <a:off x="7544308" y="2354849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4_BD.80_1#67f292c3a.choices?vbadefaultcenterpage=1&amp;parentnodeid=25123af47&amp;vbahtmlprocessed=1"/>
          <p:cNvSpPr/>
          <p:nvPr/>
        </p:nvSpPr>
        <p:spPr>
          <a:xfrm>
            <a:off x="521208" y="2847799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stories.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opinions.</a:t>
            </a:r>
            <a:endParaRPr lang="en-US" altLang="zh-CN" sz="2300" dirty="0"/>
          </a:p>
          <a:p>
            <a:pPr>
              <a:lnSpc>
                <a:spcPct val="14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facts.</a:t>
            </a:r>
            <a:endParaRPr lang="en-US" altLang="zh-CN" sz="2300" dirty="0"/>
          </a:p>
        </p:txBody>
      </p:sp>
      <p:sp>
        <p:nvSpPr>
          <p:cNvPr id="8" name="QC_4_BD.81_1#43d0c9e63?vbadefaultcenterpage=1&amp;parentnodeid=25123af47&amp;vbahtmlprocessed=1&amp;hasbroken=1"/>
          <p:cNvSpPr/>
          <p:nvPr/>
        </p:nvSpPr>
        <p:spPr>
          <a:xfrm>
            <a:off x="521208" y="3840750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title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82_1#43d0c9e63.bracket?vbadefaultcenterpage=1&amp;parentnodeid=25123af47&amp;vbapositionanswer=30&amp;vbahtmlprocessed=1"/>
          <p:cNvSpPr/>
          <p:nvPr/>
        </p:nvSpPr>
        <p:spPr>
          <a:xfrm>
            <a:off x="7026783" y="3840750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4_BD.83_1#43d0c9e63.choices?vbadefaultcenterpage=1&amp;parentnodeid=25123af47&amp;vbahtmlprocessed=1"/>
          <p:cNvSpPr/>
          <p:nvPr/>
        </p:nvSpPr>
        <p:spPr>
          <a:xfrm>
            <a:off x="521208" y="4333700"/>
            <a:ext cx="11146536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post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future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virtual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humans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Tsinghua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artificial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intelligence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4_1#1dca74a96?segpoint=1&amp;vbadefaultcenterpage=1&amp;parentnodeid=bbc00eeb8&amp;vbahtmlprocessed=1"/>
          <p:cNvSpPr/>
          <p:nvPr/>
        </p:nvSpPr>
        <p:spPr>
          <a:xfrm>
            <a:off x="521208" y="1471438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3" name="QM_3_BD.84_2#1dca74a96?segpoint=1&amp;vbadefaultcenterpage=1&amp;parentnodeid=bbc00eeb8&amp;vbahtmlprocessed=1&amp;hasbroken=1"/>
          <p:cNvSpPr/>
          <p:nvPr/>
        </p:nvSpPr>
        <p:spPr>
          <a:xfrm>
            <a:off x="521208" y="2009219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Alexander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Graham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Italian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named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Antonio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officially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recognized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认定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time?</a:t>
            </a:r>
            <a:endParaRPr lang="en-US" altLang="zh-CN" sz="2300" dirty="0"/>
          </a:p>
        </p:txBody>
      </p:sp>
      <p:sp>
        <p:nvSpPr>
          <p:cNvPr id="4" name="QM_3_BD.84_3#1dca74a96?segpoint=1&amp;vbadefaultcenterpage=1&amp;parentnodeid=bbc00eeb8&amp;vbahtmlprocessed=1&amp;hasbroken=1"/>
          <p:cNvSpPr/>
          <p:nvPr/>
        </p:nvSpPr>
        <p:spPr>
          <a:xfrm>
            <a:off x="521208" y="412122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Antonio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Italy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1808.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engineering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drawing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electricity.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connected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other.</a:t>
            </a:r>
            <a:endParaRPr lang="en-US" altLang="zh-CN" sz="2300" dirty="0"/>
          </a:p>
        </p:txBody>
      </p:sp>
      <p:sp>
        <p:nvSpPr>
          <p:cNvPr id="5" name="QM_3_AN.85_1#1dca74a96.blank?vbadefaultcenterpage=1&amp;parentnodeid=bbc00eeb8&amp;vbapositionanswer=31&amp;vbahtmlprocessed=1"/>
          <p:cNvSpPr/>
          <p:nvPr/>
        </p:nvSpPr>
        <p:spPr>
          <a:xfrm>
            <a:off x="10997121" y="1971119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6" name="QM_3_AN.86_1#1dca74a96.blank?vbadefaultcenterpage=1&amp;parentnodeid=bbc00eeb8&amp;vbapositionanswer=32&amp;vbahtmlprocessed=1"/>
          <p:cNvSpPr/>
          <p:nvPr/>
        </p:nvSpPr>
        <p:spPr>
          <a:xfrm>
            <a:off x="9309672" y="4603829"/>
            <a:ext cx="2286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7_1#1dca74a96?segpoint=1&amp;vbadefaultcenterpage=1&amp;parentnodeid=bbc00eeb8&amp;vbahtmlprocessed=1&amp;hasbroken=1"/>
          <p:cNvSpPr/>
          <p:nvPr/>
        </p:nvSpPr>
        <p:spPr>
          <a:xfrm>
            <a:off x="521208" y="880380"/>
            <a:ext cx="11146536" cy="2893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1850,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wife,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Ester,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wife,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solve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connected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cables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workshop.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conveniently.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listened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amazement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singer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wires.</a:t>
            </a:r>
            <a:endParaRPr lang="en-US" altLang="zh-CN" sz="2300" dirty="0"/>
          </a:p>
        </p:txBody>
      </p:sp>
      <p:sp>
        <p:nvSpPr>
          <p:cNvPr id="3" name="QM_3_AN.88_1#1dca74a96.blank?vbadefaultcenterpage=1&amp;parentnodeid=bbc00eeb8&amp;vbapositionanswer=33&amp;vbahtmlprocessed=1"/>
          <p:cNvSpPr/>
          <p:nvPr/>
        </p:nvSpPr>
        <p:spPr>
          <a:xfrm>
            <a:off x="7356983" y="1324880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M_3_BD.89_1#1dca74a96?segpoint=1&amp;vbadefaultcenterpage=1&amp;parentnodeid=bbc00eeb8&amp;vbahtmlprocessed=1&amp;hasbroken=1"/>
          <p:cNvSpPr/>
          <p:nvPr/>
        </p:nvSpPr>
        <p:spPr>
          <a:xfrm>
            <a:off x="521208" y="3826208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worse,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applied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patent（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专利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Meanwhile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Alexander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Graham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1876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patent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</p:txBody>
      </p:sp>
      <p:sp>
        <p:nvSpPr>
          <p:cNvPr id="5" name="QM_3_BD.89_2#1dca74a96?segpoint=1&amp;vbadefaultcenterpage=1&amp;parentnodeid=bbc00eeb8&amp;vbahtmlprocessed=1&amp;hasbroken=1"/>
          <p:cNvSpPr/>
          <p:nvPr/>
        </p:nvSpPr>
        <p:spPr>
          <a:xfrm>
            <a:off x="521208" y="529940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2002,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Meucci's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death,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recognized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government.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6" name="QM_3_AN.90_1#1dca74a96.blank?vbadefaultcenterpage=1&amp;parentnodeid=bbc00eeb8&amp;vbapositionanswer=34&amp;vbahtmlprocessed=1"/>
          <p:cNvSpPr/>
          <p:nvPr/>
        </p:nvSpPr>
        <p:spPr>
          <a:xfrm>
            <a:off x="975233" y="378810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M_3_AN.91_1#1dca74a96.blank?vbadefaultcenterpage=1&amp;parentnodeid=bbc00eeb8&amp;vbapositionanswer=35&amp;vbahtmlprocessed=1"/>
          <p:cNvSpPr/>
          <p:nvPr/>
        </p:nvSpPr>
        <p:spPr>
          <a:xfrm>
            <a:off x="4959858" y="574390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2_1#1dca74a96?vbadefaultcenterpage=1&amp;parentnodeid=bbc00eeb8&amp;vbahtmlprocessed=1"/>
          <p:cNvSpPr/>
          <p:nvPr/>
        </p:nvSpPr>
        <p:spPr>
          <a:xfrm>
            <a:off x="521208" y="1415463"/>
            <a:ext cx="11146536" cy="99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请阅读下面短文，根据短文内容，从方框内所给的选项中选出能填入空白处的最佳选项，使短文意思通顺。选项中有两项为多余选项。</a:t>
            </a:r>
            <a:endParaRPr lang="en-US" altLang="zh-CN" sz="2300" dirty="0"/>
          </a:p>
        </p:txBody>
      </p:sp>
      <p:graphicFrame>
        <p:nvGraphicFramePr>
          <p:cNvPr id="21" name="QM_3_BD.92_2#1dca74a96?colgroup=37&amp;vbadefaultcenterpage=1&amp;parentnodeid=bbc00eeb8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32783"/>
              </p:ext>
            </p:extLst>
          </p:nvPr>
        </p:nvGraphicFramePr>
        <p:xfrm>
          <a:off x="521208" y="2547287"/>
          <a:ext cx="11128248" cy="3147251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7251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invented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telephone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accident.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thought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very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convenient.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needed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keep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touch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times.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Unfortunately,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only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few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attended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talk.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However,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wasn't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first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person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think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idea.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discovered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sound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could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travel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through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metal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cables.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known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over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world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telephone's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inventor.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818c89615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四、任务型阅读（每小题2分，共10分）</a:t>
            </a:r>
            <a:endParaRPr lang="en-US" altLang="zh-CN" sz="2600" dirty="0"/>
          </a:p>
        </p:txBody>
      </p:sp>
      <p:sp>
        <p:nvSpPr>
          <p:cNvPr id="3" name="QM_3_BD.93_1#70902d5e4?vbadefaultcenterpage=1&amp;parentnodeid=818c89615&amp;vbahtmlprocessed=1"/>
          <p:cNvSpPr/>
          <p:nvPr/>
        </p:nvSpPr>
        <p:spPr>
          <a:xfrm>
            <a:off x="521208" y="1309029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Mengqiu,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Hangzhou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1982.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studied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Stanford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States.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overnight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mid-air,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picture.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controlled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records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movements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13MP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video.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*It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weddings,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3_2#70902d5e4?vbadefaultcenterpage=1&amp;parentnodeid=818c89615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design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power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own.”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$25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million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produce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tested（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测试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spokesman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$600.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3_3#70902d5e4?vbadefaultcenterpage=1&amp;parentnodeid=818c89615&amp;vbahtmlprocessed=1"/>
          <p:cNvSpPr/>
          <p:nvPr/>
        </p:nvSpPr>
        <p:spPr>
          <a:xfrm>
            <a:off x="521208" y="827168"/>
            <a:ext cx="11146536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根据短文内容，完成下列各题。</a:t>
            </a:r>
            <a:endParaRPr lang="en-US" altLang="zh-CN" sz="2300" dirty="0"/>
          </a:p>
        </p:txBody>
      </p:sp>
      <p:sp>
        <p:nvSpPr>
          <p:cNvPr id="3" name="QB_4_BD.94_1#7174ae439?segpoint=1&amp;vbadefaultcenterpage=1&amp;parentnodeid=70902d5e4&amp;vbahtmlprocessed=1&amp;hasbroken=1"/>
          <p:cNvSpPr/>
          <p:nvPr/>
        </p:nvSpPr>
        <p:spPr>
          <a:xfrm>
            <a:off x="521208" y="1286272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Mengqiu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from?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4" name="QB_4_AN.95_1#7174ae439.blank?vbadefaultcenterpage=1&amp;parentnodeid=70902d5e4&amp;vbapositionanswer=36&amp;vbahtmlprocessed=1"/>
          <p:cNvSpPr/>
          <p:nvPr/>
        </p:nvSpPr>
        <p:spPr>
          <a:xfrm>
            <a:off x="2716721" y="1679972"/>
            <a:ext cx="12684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Hangzhou</a:t>
            </a:r>
            <a:endParaRPr lang="en-US" altLang="zh-CN" sz="2300" dirty="0"/>
          </a:p>
        </p:txBody>
      </p:sp>
      <p:sp>
        <p:nvSpPr>
          <p:cNvPr id="5" name="QB_4_BD.96_1#ddca5601f?segpoint=1&amp;vbadefaultcenterpage=1&amp;parentnodeid=70902d5e4&amp;vbahtmlprocessed=1&amp;hasbroken=1"/>
          <p:cNvSpPr/>
          <p:nvPr/>
        </p:nvSpPr>
        <p:spPr>
          <a:xfrm>
            <a:off x="521208" y="2204671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advantages.</a:t>
            </a:r>
            <a:endParaRPr lang="en-US" altLang="zh-CN" sz="2300" dirty="0"/>
          </a:p>
        </p:txBody>
      </p:sp>
      <p:sp>
        <p:nvSpPr>
          <p:cNvPr id="6" name="QB_4_AN.97_1#ddca5601f.blank?vbadefaultcenterpage=1&amp;parentnodeid=70902d5e4&amp;vbapositionanswer=37&amp;vbahtmlprocessed=1"/>
          <p:cNvSpPr/>
          <p:nvPr/>
        </p:nvSpPr>
        <p:spPr>
          <a:xfrm>
            <a:off x="1508633" y="2611071"/>
            <a:ext cx="77946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4/four</a:t>
            </a:r>
            <a:endParaRPr lang="en-US" altLang="zh-CN" sz="2300" dirty="0"/>
          </a:p>
        </p:txBody>
      </p:sp>
      <p:sp>
        <p:nvSpPr>
          <p:cNvPr id="7" name="QB_4_BD.98_1#ac1d45686?segpoint=1&amp;vbadefaultcenterpage=1&amp;parentnodeid=70902d5e4&amp;vbahtmlprocessed=1&amp;hasbroken=1"/>
          <p:cNvSpPr/>
          <p:nvPr/>
        </p:nvSpPr>
        <p:spPr>
          <a:xfrm>
            <a:off x="521208" y="3119071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control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Camera?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control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camera.</a:t>
            </a:r>
            <a:endParaRPr lang="en-US" altLang="zh-CN" sz="2300" dirty="0"/>
          </a:p>
        </p:txBody>
      </p:sp>
      <p:sp>
        <p:nvSpPr>
          <p:cNvPr id="8" name="QB_4_AN.99_1#ac1d45686.blank?vbadefaultcenterpage=1&amp;parentnodeid=70902d5e4&amp;vbapositionanswer=38&amp;vbahtmlprocessed=1"/>
          <p:cNvSpPr/>
          <p:nvPr/>
        </p:nvSpPr>
        <p:spPr>
          <a:xfrm>
            <a:off x="660908" y="3512772"/>
            <a:ext cx="1933575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5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endParaRPr lang="en-US" altLang="zh-CN" sz="2300" dirty="0"/>
          </a:p>
        </p:txBody>
      </p:sp>
      <p:sp>
        <p:nvSpPr>
          <p:cNvPr id="9" name="QB_4_BD.100_1#0bc23a973?segpoint=1&amp;vbadefaultcenterpage=1&amp;parentnodeid=70902d5e4&amp;vbahtmlprocessed=1&amp;hasbroken=1"/>
          <p:cNvSpPr/>
          <p:nvPr/>
        </p:nvSpPr>
        <p:spPr>
          <a:xfrm>
            <a:off x="521208" y="4033472"/>
            <a:ext cx="11146536" cy="1328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take?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4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bag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10" name="QB_4_AN.101_1#0bc23a973.blank?vbadefaultcenterpage=1&amp;parentnodeid=70902d5e4&amp;vbapositionanswer=39&amp;vbahtmlprocessed=1"/>
          <p:cNvSpPr/>
          <p:nvPr/>
        </p:nvSpPr>
        <p:spPr>
          <a:xfrm>
            <a:off x="2381758" y="4427172"/>
            <a:ext cx="2614613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5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small</a:t>
            </a:r>
            <a:endParaRPr lang="en-US" altLang="zh-CN" sz="2300" dirty="0"/>
          </a:p>
        </p:txBody>
      </p:sp>
      <p:sp>
        <p:nvSpPr>
          <p:cNvPr id="11" name="QB_4_BD.102_1#673e4f1db?segpoint=1&amp;vbadefaultcenterpage=1&amp;parentnodeid=70902d5e4&amp;vbahtmlprocessed=1&amp;hasbroken=1"/>
          <p:cNvSpPr/>
          <p:nvPr/>
        </p:nvSpPr>
        <p:spPr>
          <a:xfrm>
            <a:off x="521208" y="5401261"/>
            <a:ext cx="11146536" cy="881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producing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camera?</a:t>
            </a:r>
            <a:endParaRPr lang="en-US" altLang="zh-CN" sz="2300" dirty="0"/>
          </a:p>
          <a:p>
            <a:pPr marL="0">
              <a:lnSpc>
                <a:spcPts val="35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producing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endParaRPr lang="en-US" altLang="zh-CN" sz="2300" dirty="0"/>
          </a:p>
        </p:txBody>
      </p:sp>
      <p:sp>
        <p:nvSpPr>
          <p:cNvPr id="12" name="QB_4_AN.103_1#673e4f1db.blank?vbadefaultcenterpage=1&amp;parentnodeid=70902d5e4&amp;vbapositionanswer=40&amp;vbahtmlprocessed=1"/>
          <p:cNvSpPr/>
          <p:nvPr/>
        </p:nvSpPr>
        <p:spPr>
          <a:xfrm>
            <a:off x="3345371" y="5807661"/>
            <a:ext cx="1493838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5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$25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million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be5ae76af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五、短文填空（每小题2分，共20分）</a:t>
            </a:r>
            <a:endParaRPr lang="en-US" altLang="zh-CN" sz="2600" dirty="0"/>
          </a:p>
        </p:txBody>
      </p:sp>
      <p:sp>
        <p:nvSpPr>
          <p:cNvPr id="3" name="QM_3_BD.104_1#baed61e21?vbadefaultcenterpage=1&amp;parentnodeid=be5ae76af&amp;vbahtmlprocessed=1"/>
          <p:cNvSpPr/>
          <p:nvPr/>
        </p:nvSpPr>
        <p:spPr>
          <a:xfrm>
            <a:off x="521208" y="1226574"/>
            <a:ext cx="1114653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根据短文内容，在空白处填入括号中所给词的适当形式。</a:t>
            </a:r>
            <a:endParaRPr lang="en-US" altLang="zh-CN" sz="2300" dirty="0"/>
          </a:p>
        </p:txBody>
      </p:sp>
      <p:sp>
        <p:nvSpPr>
          <p:cNvPr id="4" name="QM_3_BD.104_2#baed61e21?segpoint=1&amp;vbadefaultcenterpage=1&amp;parentnodeid=be5ae76af&amp;vbahtmlprocessed=1&amp;hasbroken=1"/>
          <p:cNvSpPr/>
          <p:nvPr/>
        </p:nvSpPr>
        <p:spPr>
          <a:xfrm>
            <a:off x="521208" y="1652942"/>
            <a:ext cx="11146536" cy="4593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（main）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thousands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page）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doubt,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influence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（easy）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46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receive）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photos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abroad.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47.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textbook）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</a:t>
            </a:r>
          </a:p>
          <a:p>
            <a:pPr>
              <a:lnSpc>
                <a:spcPts val="33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greatly.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future,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books.</a:t>
            </a:r>
            <a:endParaRPr lang="en-US" altLang="zh-CN" sz="2300" dirty="0"/>
          </a:p>
        </p:txBody>
      </p:sp>
      <p:sp>
        <p:nvSpPr>
          <p:cNvPr id="5" name="QM_3_AN.105_1#baed61e21.blank?vbadefaultcenterpage=1&amp;parentnodeid=be5ae76af&amp;vbapositionanswer=41&amp;vbahtmlprocessed=1"/>
          <p:cNvSpPr/>
          <p:nvPr/>
        </p:nvSpPr>
        <p:spPr>
          <a:xfrm>
            <a:off x="3616833" y="1602142"/>
            <a:ext cx="877888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endParaRPr lang="en-US" altLang="zh-CN" sz="2300" dirty="0"/>
          </a:p>
        </p:txBody>
      </p:sp>
      <p:sp>
        <p:nvSpPr>
          <p:cNvPr id="6" name="QM_3_AN.106_1#baed61e21.blank?vbadefaultcenterpage=1&amp;parentnodeid=be5ae76af&amp;vbapositionanswer=42&amp;vbahtmlprocessed=1"/>
          <p:cNvSpPr/>
          <p:nvPr/>
        </p:nvSpPr>
        <p:spPr>
          <a:xfrm>
            <a:off x="6839458" y="2021242"/>
            <a:ext cx="7334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pages</a:t>
            </a:r>
            <a:endParaRPr lang="en-US" altLang="zh-CN" sz="2300" dirty="0"/>
          </a:p>
        </p:txBody>
      </p:sp>
      <p:sp>
        <p:nvSpPr>
          <p:cNvPr id="7" name="QM_3_AN.107_1#baed61e21.blank?vbadefaultcenterpage=1&amp;parentnodeid=be5ae76af&amp;vbapositionanswer=43&amp;vbahtmlprocessed=1"/>
          <p:cNvSpPr/>
          <p:nvPr/>
        </p:nvSpPr>
        <p:spPr>
          <a:xfrm>
            <a:off x="5267262" y="2453042"/>
            <a:ext cx="1169988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endParaRPr lang="en-US" altLang="zh-CN" sz="2300" dirty="0"/>
          </a:p>
        </p:txBody>
      </p:sp>
      <p:sp>
        <p:nvSpPr>
          <p:cNvPr id="8" name="QM_3_AN.108_1#baed61e21.blank?vbadefaultcenterpage=1&amp;parentnodeid=be5ae76af&amp;vbapositionanswer=44&amp;vbahtmlprocessed=1"/>
          <p:cNvSpPr/>
          <p:nvPr/>
        </p:nvSpPr>
        <p:spPr>
          <a:xfrm>
            <a:off x="4567746" y="2872142"/>
            <a:ext cx="1012254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Without</a:t>
            </a:r>
            <a:endParaRPr lang="en-US" altLang="zh-CN" sz="2300" dirty="0"/>
          </a:p>
        </p:txBody>
      </p:sp>
      <p:sp>
        <p:nvSpPr>
          <p:cNvPr id="9" name="QM_3_AN.109_1#baed61e21.blank?vbadefaultcenterpage=1&amp;parentnodeid=be5ae76af&amp;vbapositionanswer=45&amp;vbahtmlprocessed=1"/>
          <p:cNvSpPr/>
          <p:nvPr/>
        </p:nvSpPr>
        <p:spPr>
          <a:xfrm>
            <a:off x="6685471" y="3291242"/>
            <a:ext cx="749300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easier</a:t>
            </a:r>
            <a:endParaRPr lang="en-US" altLang="zh-CN" sz="2300" dirty="0"/>
          </a:p>
        </p:txBody>
      </p:sp>
      <p:sp>
        <p:nvSpPr>
          <p:cNvPr id="10" name="QM_3_AN.110_1#baed61e21.blank?vbadefaultcenterpage=1&amp;parentnodeid=be5ae76af&amp;vbapositionanswer=46&amp;vbahtmlprocessed=1"/>
          <p:cNvSpPr/>
          <p:nvPr/>
        </p:nvSpPr>
        <p:spPr>
          <a:xfrm>
            <a:off x="2975483" y="3710342"/>
            <a:ext cx="9112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receive</a:t>
            </a:r>
            <a:endParaRPr lang="en-US" altLang="zh-CN" sz="2300" dirty="0"/>
          </a:p>
        </p:txBody>
      </p:sp>
      <p:sp>
        <p:nvSpPr>
          <p:cNvPr id="11" name="QM_3_AN.111_1#baed61e21.blank?vbadefaultcenterpage=1&amp;parentnodeid=be5ae76af&amp;vbapositionanswer=47&amp;vbahtmlprocessed=1"/>
          <p:cNvSpPr/>
          <p:nvPr/>
        </p:nvSpPr>
        <p:spPr>
          <a:xfrm>
            <a:off x="2632583" y="4548542"/>
            <a:ext cx="1138238" cy="386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endParaRPr lang="en-US" altLang="zh-CN" sz="2300" dirty="0"/>
          </a:p>
        </p:txBody>
      </p:sp>
      <p:sp>
        <p:nvSpPr>
          <p:cNvPr id="12" name="QM_3_AN.112_1#baed61e21.blank?vbadefaultcenterpage=1&amp;parentnodeid=be5ae76af&amp;vbapositionanswer=48&amp;vbahtmlprocessed=1"/>
          <p:cNvSpPr/>
          <p:nvPr/>
        </p:nvSpPr>
        <p:spPr>
          <a:xfrm>
            <a:off x="1026033" y="4967642"/>
            <a:ext cx="1203325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textbooks</a:t>
            </a:r>
            <a:endParaRPr lang="en-US" altLang="zh-CN" sz="2300" dirty="0"/>
          </a:p>
        </p:txBody>
      </p:sp>
      <p:sp>
        <p:nvSpPr>
          <p:cNvPr id="13" name="QM_3_AN.113_1#baed61e21.blank?vbadefaultcenterpage=1&amp;parentnodeid=be5ae76af&amp;vbapositionanswer=49&amp;vbahtmlprocessed=1"/>
          <p:cNvSpPr/>
          <p:nvPr/>
        </p:nvSpPr>
        <p:spPr>
          <a:xfrm>
            <a:off x="9690608" y="4954942"/>
            <a:ext cx="1739900" cy="386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changed</a:t>
            </a:r>
            <a:endParaRPr lang="en-US" altLang="zh-CN" sz="2300" dirty="0"/>
          </a:p>
        </p:txBody>
      </p:sp>
      <p:sp>
        <p:nvSpPr>
          <p:cNvPr id="14" name="QM_3_AN.114_1#baed61e21.blank?vbadefaultcenterpage=1&amp;parentnodeid=be5ae76af&amp;vbapositionanswer=50&amp;vbahtmlprocessed=1"/>
          <p:cNvSpPr/>
          <p:nvPr/>
        </p:nvSpPr>
        <p:spPr>
          <a:xfrm>
            <a:off x="9090597" y="5386742"/>
            <a:ext cx="1025525" cy="386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adf3cfb3f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六、补全对话（每小题2分，共10分）</a:t>
            </a:r>
            <a:endParaRPr lang="en-US" altLang="zh-CN" sz="2600" dirty="0"/>
          </a:p>
        </p:txBody>
      </p:sp>
      <p:sp>
        <p:nvSpPr>
          <p:cNvPr id="3" name="QM_3_BD.115_1#3103ac4e7?vbadefaultcenterpage=1&amp;parentnodeid=adf3cfb3f&amp;vbahtmlprocessed=1"/>
          <p:cNvSpPr/>
          <p:nvPr/>
        </p:nvSpPr>
        <p:spPr>
          <a:xfrm>
            <a:off x="521208" y="1315480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根据下面对话中的情境，在每个空白处填入一个适当的语句，使对话恢复完整。</a:t>
            </a:r>
            <a:endParaRPr lang="en-US" altLang="zh-CN" sz="2300" dirty="0"/>
          </a:p>
        </p:txBody>
      </p:sp>
      <p:sp>
        <p:nvSpPr>
          <p:cNvPr id="4" name="QM_3_BD.115_2#3103ac4e7?segpoint=1&amp;vbadefaultcenterpage=1&amp;parentnodeid=adf3cfb3f&amp;vbahtmlprocessed=1&amp;hasbroken=1"/>
          <p:cNvSpPr/>
          <p:nvPr/>
        </p:nvSpPr>
        <p:spPr>
          <a:xfrm>
            <a:off x="521208" y="1844331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David.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？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B:Oh,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that.</a:t>
            </a:r>
            <a:endParaRPr lang="en-US" altLang="zh-CN" sz="2300" dirty="0"/>
          </a:p>
        </p:txBody>
      </p:sp>
      <p:sp>
        <p:nvSpPr>
          <p:cNvPr id="5" name="QM_3_BD.115_3#3103ac4e7?segpoint=1&amp;vbadefaultcenterpage=1&amp;parentnodeid=adf3cfb3f&amp;vbahtmlprocessed=1&amp;hasbroken=1"/>
          <p:cNvSpPr/>
          <p:nvPr/>
        </p:nvSpPr>
        <p:spPr>
          <a:xfrm>
            <a:off x="521208" y="3423131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B:Mobile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everybody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that?</a:t>
            </a:r>
            <a:endParaRPr lang="en-US" altLang="zh-CN" sz="2300" dirty="0"/>
          </a:p>
        </p:txBody>
      </p:sp>
      <p:sp>
        <p:nvSpPr>
          <p:cNvPr id="6" name="QM_3_AN.116_1#3103ac4e7.blank?vbadefaultcenterpage=1&amp;parentnodeid=adf3cfb3f&amp;vbapositionanswer=51&amp;vbahtmlprocessed=1"/>
          <p:cNvSpPr/>
          <p:nvPr/>
        </p:nvSpPr>
        <p:spPr>
          <a:xfrm>
            <a:off x="4587748" y="1793531"/>
            <a:ext cx="308927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wrong/the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matter</a:t>
            </a:r>
            <a:endParaRPr lang="en-US" altLang="zh-CN" sz="2300" dirty="0"/>
          </a:p>
        </p:txBody>
      </p:sp>
      <p:sp>
        <p:nvSpPr>
          <p:cNvPr id="7" name="QM_3_AN.117_1#3103ac4e7.blank?vbadefaultcenterpage=1&amp;parentnodeid=adf3cfb3f&amp;vbapositionanswer=52&amp;vbahtmlprocessed=1"/>
          <p:cNvSpPr/>
          <p:nvPr/>
        </p:nvSpPr>
        <p:spPr>
          <a:xfrm>
            <a:off x="1292733" y="3372331"/>
            <a:ext cx="446563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What/How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mobile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18_1#3103ac4e7?segpoint=1&amp;vbadefaultcenterpage=1&amp;parentnodeid=adf3cfb3f&amp;vbahtmlprocessed=1&amp;hasbroken=1"/>
          <p:cNvSpPr/>
          <p:nvPr/>
        </p:nvSpPr>
        <p:spPr>
          <a:xfrm>
            <a:off x="521208" y="1769888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zipper?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B:Wow,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endParaRPr lang="en-US" altLang="zh-CN" sz="2300" dirty="0"/>
          </a:p>
        </p:txBody>
      </p:sp>
      <p:sp>
        <p:nvSpPr>
          <p:cNvPr id="3" name="QM_3_BD.118_2#3103ac4e7?segpoint=1&amp;vbadefaultcenterpage=1&amp;parentnodeid=adf3cfb3f&amp;vbahtmlprocessed=1&amp;hasbroken=1"/>
          <p:cNvSpPr/>
          <p:nvPr/>
        </p:nvSpPr>
        <p:spPr>
          <a:xfrm>
            <a:off x="521208" y="2822018"/>
            <a:ext cx="11146536" cy="25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1893.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A:55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B:Whitcomb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Judson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1917.</a:t>
            </a:r>
            <a:endParaRPr lang="en-US" altLang="zh-CN" sz="2300" dirty="0"/>
          </a:p>
        </p:txBody>
      </p:sp>
      <p:sp>
        <p:nvSpPr>
          <p:cNvPr id="4" name="QM_3_AN.119_1#3103ac4e7.blank?vbadefaultcenterpage=1&amp;parentnodeid=adf3cfb3f&amp;vbapositionanswer=53&amp;vbahtmlprocessed=1"/>
          <p:cNvSpPr/>
          <p:nvPr/>
        </p:nvSpPr>
        <p:spPr>
          <a:xfrm>
            <a:off x="1267333" y="1719088"/>
            <a:ext cx="289814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guess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so/You're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</a:t>
            </a:r>
            <a:endParaRPr lang="en-US" altLang="zh-CN" sz="2300" dirty="0"/>
          </a:p>
        </p:txBody>
      </p:sp>
      <p:sp>
        <p:nvSpPr>
          <p:cNvPr id="5" name="QM_3_AN.120_1#3103ac4e7.blank?vbadefaultcenterpage=1&amp;parentnodeid=adf3cfb3f&amp;vbapositionanswer=54&amp;vbahtmlprocessed=1"/>
          <p:cNvSpPr/>
          <p:nvPr/>
        </p:nvSpPr>
        <p:spPr>
          <a:xfrm>
            <a:off x="987933" y="3291918"/>
            <a:ext cx="389890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zipper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endParaRPr lang="en-US" altLang="zh-CN" sz="2300" dirty="0"/>
          </a:p>
        </p:txBody>
      </p:sp>
      <p:sp>
        <p:nvSpPr>
          <p:cNvPr id="6" name="QM_3_AN.121_1#3103ac4e7.blank?vbadefaultcenterpage=1&amp;parentnodeid=adf3cfb3f&amp;vbapositionanswer=55&amp;vbahtmlprocessed=1"/>
          <p:cNvSpPr/>
          <p:nvPr/>
        </p:nvSpPr>
        <p:spPr>
          <a:xfrm>
            <a:off x="1451483" y="4346019"/>
            <a:ext cx="209550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a707ae2d2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七、书面表达（20分）</a:t>
            </a:r>
            <a:endParaRPr lang="en-US" altLang="zh-CN" sz="2600" dirty="0"/>
          </a:p>
        </p:txBody>
      </p:sp>
      <p:sp>
        <p:nvSpPr>
          <p:cNvPr id="3" name="QO_3_BD.122_1#210238091?vbadefaultcenterpage=1&amp;parentnodeid=a707ae2d2&amp;vbahtmlprocessed=1"/>
          <p:cNvSpPr/>
          <p:nvPr/>
        </p:nvSpPr>
        <p:spPr>
          <a:xfrm>
            <a:off x="521208" y="1309029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随着科学技术的迅猛发展，我们的生活中出现了各种各样有用的发明。请以“The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useful”为题写一篇80词左右的短文，介绍一下你认为最有用的一项发明。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写作要点：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1.简述生活中的各种发明；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2.详细描述你认为最有用的发明；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3.说明该发明的好处。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BD.122_2#210238091?vbadefaultcenterpage=1&amp;parentnodeid=a707ae2d2&amp;vbahtmlprocessed=1"/>
          <p:cNvSpPr/>
          <p:nvPr/>
        </p:nvSpPr>
        <p:spPr>
          <a:xfrm>
            <a:off x="521208" y="14765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写作要求：</a:t>
            </a:r>
            <a:endParaRPr lang="en-US" altLang="zh-CN" sz="2300" dirty="0"/>
          </a:p>
        </p:txBody>
      </p:sp>
      <p:sp>
        <p:nvSpPr>
          <p:cNvPr id="3" name="QO_3_BD.122_3#210238091?vbadefaultcenterpage=1&amp;parentnodeid=a707ae2d2&amp;vbahtmlprocessed=1"/>
          <p:cNvSpPr/>
          <p:nvPr/>
        </p:nvSpPr>
        <p:spPr>
          <a:xfrm>
            <a:off x="521208" y="200794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1.内容必须包含所给的信息，可适当发挥，使行文连贯；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2.语篇完整，语句通顺，语法正确，书写规范；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3.文中不得出现人名、校名以及透露个人信息的地名，否则不予评分；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4.开头已给出，不计入总词数。</a:t>
            </a:r>
            <a:endParaRPr lang="en-US" altLang="zh-CN" sz="2300" dirty="0"/>
          </a:p>
        </p:txBody>
      </p:sp>
      <p:sp>
        <p:nvSpPr>
          <p:cNvPr id="4" name="QO_3_BD.122_4#210238091?segpoint=1&amp;vbadefaultcenterpage=1&amp;parentnodeid=a707ae2d2&amp;vbahtmlprocessed=1"/>
          <p:cNvSpPr/>
          <p:nvPr/>
        </p:nvSpPr>
        <p:spPr>
          <a:xfrm>
            <a:off x="521208" y="411614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development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world,such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mobile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phones.____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AN.123_1#210238091?vbadefaultcenterpage=1&amp;parentnodeid=a707ae2d2&amp;vbahtmlprocessed=1"/>
          <p:cNvSpPr/>
          <p:nvPr/>
        </p:nvSpPr>
        <p:spPr>
          <a:xfrm>
            <a:off x="521208" y="825770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version:</a:t>
            </a:r>
            <a:endParaRPr lang="en-US" altLang="zh-CN" sz="2300" dirty="0"/>
          </a:p>
        </p:txBody>
      </p:sp>
      <p:sp>
        <p:nvSpPr>
          <p:cNvPr id="3" name="QO_3_AN.123_2#210238091?vbadefaultcenterpage=1&amp;parentnodeid=a707ae2d2&amp;vbahtmlprocessed=1"/>
          <p:cNvSpPr/>
          <p:nvPr/>
        </p:nvSpPr>
        <p:spPr>
          <a:xfrm>
            <a:off x="521208" y="1288874"/>
            <a:ext cx="11146536" cy="4995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 u="sng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u="sng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development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science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technology,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world,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cars,computers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mobile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inventions,I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Why?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daily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abroad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emails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attend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ourselves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Besides,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music,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matches,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shopping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enrich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improve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ability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studies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future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jobs.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818dbb104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Module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9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综合检测卷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2_BD#8dd5248ab?vbadefaultcenterpage=1&amp;parentnodeid=818dbb104&amp;vbahtmlprocessed=1"/>
          <p:cNvSpPr/>
          <p:nvPr/>
        </p:nvSpPr>
        <p:spPr>
          <a:xfrm>
            <a:off x="521208" y="720000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（满分：120分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考试时间：120分钟）</a:t>
            </a:r>
            <a:endParaRPr lang="en-US" altLang="zh-CN" sz="2300" dirty="0"/>
          </a:p>
        </p:txBody>
      </p:sp>
      <p:sp>
        <p:nvSpPr>
          <p:cNvPr id="3" name="C_2_BD#3ec59e916?vbadefaultcenterpage=1&amp;parentnodeid=818dbb104&amp;vbahtmlprocessed=1"/>
          <p:cNvSpPr/>
          <p:nvPr/>
        </p:nvSpPr>
        <p:spPr>
          <a:xfrm>
            <a:off x="521208" y="1227619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一、单项选择（每小题1分，共10分）</a:t>
            </a:r>
            <a:endParaRPr lang="en-US" altLang="zh-CN" sz="2600" dirty="0"/>
          </a:p>
        </p:txBody>
      </p:sp>
      <p:sp>
        <p:nvSpPr>
          <p:cNvPr id="4" name="QC_3_BD.1_1#574cd4289?vbadefaultcenterpage=1&amp;parentnodeid=3ec59e916&amp;vbahtmlprocessed=1&amp;hasbroken=1"/>
          <p:cNvSpPr/>
          <p:nvPr/>
        </p:nvSpPr>
        <p:spPr>
          <a:xfrm>
            <a:off x="521208" y="1792249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memory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amount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5" name="QC_3_AN.2_1#574cd4289.bracket?vbadefaultcenterpage=1&amp;parentnodeid=3ec59e916&amp;vbapositionanswer=1&amp;vbahtmlprocessed=1"/>
          <p:cNvSpPr/>
          <p:nvPr/>
        </p:nvSpPr>
        <p:spPr>
          <a:xfrm>
            <a:off x="2315083" y="2274849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3_BD.3_1#574cd4289.choices?vbadefaultcenterpage=1&amp;parentnodeid=3ec59e916&amp;vbahtmlprocessed=1"/>
          <p:cNvSpPr/>
          <p:nvPr/>
        </p:nvSpPr>
        <p:spPr>
          <a:xfrm>
            <a:off x="521208" y="27817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/；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3_BD.4_1#8b0641e7d?segpoint=1&amp;vbadefaultcenterpage=1&amp;parentnodeid=3ec59e916&amp;vbahtmlprocessed=1&amp;hasbroken=1"/>
          <p:cNvSpPr/>
          <p:nvPr/>
        </p:nvSpPr>
        <p:spPr>
          <a:xfrm>
            <a:off x="521208" y="32746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box.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—OK.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empty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3_AN.5_1#8b0641e7d.bracket?vbadefaultcenterpage=1&amp;parentnodeid=3ec59e916&amp;vbapositionanswer=2&amp;vbahtmlprocessed=1"/>
          <p:cNvSpPr/>
          <p:nvPr/>
        </p:nvSpPr>
        <p:spPr>
          <a:xfrm>
            <a:off x="5050346" y="375726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9" name="QC_3_BD.6_1#8b0641e7d.choices?vbadefaultcenterpage=1&amp;parentnodeid=3ec59e916&amp;vbahtmlprocessed=1"/>
          <p:cNvSpPr/>
          <p:nvPr/>
        </p:nvSpPr>
        <p:spPr>
          <a:xfrm>
            <a:off x="521208" y="42676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cheap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endParaRPr lang="en-US" altLang="zh-CN" sz="2300" dirty="0"/>
          </a:p>
        </p:txBody>
      </p:sp>
      <p:sp>
        <p:nvSpPr>
          <p:cNvPr id="10" name="QC_3_BD.7_1#2cb18601a?segpoint=1&amp;vbadefaultcenterpage=1&amp;parentnodeid=3ec59e916&amp;vbahtmlprocessed=1&amp;hasbroken=1"/>
          <p:cNvSpPr/>
          <p:nvPr/>
        </p:nvSpPr>
        <p:spPr>
          <a:xfrm>
            <a:off x="521208" y="47605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—Could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please?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father.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—Sorry.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Lisa.(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1" name="QC_3_AN.8_1#2cb18601a.bracket?vbadefaultcenterpage=1&amp;parentnodeid=3ec59e916&amp;vbapositionanswer=3&amp;vbahtmlprocessed=1"/>
          <p:cNvSpPr/>
          <p:nvPr/>
        </p:nvSpPr>
        <p:spPr>
          <a:xfrm>
            <a:off x="6983984" y="524316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3_BD.9_1#2cb18601a.choices?vbadefaultcenterpage=1&amp;parentnodeid=3ec59e916&amp;vbahtmlprocessed=1"/>
          <p:cNvSpPr/>
          <p:nvPr/>
        </p:nvSpPr>
        <p:spPr>
          <a:xfrm>
            <a:off x="521208" y="57535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borrow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lend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;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show;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98e79b24b?vbadefaultcenterpage=1&amp;parentnodeid=3ec59e916&amp;vbahtmlprocessed=1&amp;hasbroken=1"/>
          <p:cNvSpPr/>
          <p:nvPr/>
        </p:nvSpPr>
        <p:spPr>
          <a:xfrm>
            <a:off x="521208" y="970454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grandma's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hundredth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0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11_1#98e79b24b.bracket?vbadefaultcenterpage=1&amp;parentnodeid=3ec59e916&amp;vbapositionanswer=4&amp;vbahtmlprocessed=1"/>
          <p:cNvSpPr/>
          <p:nvPr/>
        </p:nvSpPr>
        <p:spPr>
          <a:xfrm>
            <a:off x="1891284" y="1491154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3_BD.12_1#98e79b24b.choices?vbadefaultcenterpage=1&amp;parentnodeid=3ec59e916&amp;vbahtmlprocessed=1"/>
          <p:cNvSpPr/>
          <p:nvPr/>
        </p:nvSpPr>
        <p:spPr>
          <a:xfrm>
            <a:off x="521208" y="20161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endParaRPr lang="en-US" altLang="zh-CN" sz="2300" dirty="0"/>
          </a:p>
        </p:txBody>
      </p:sp>
      <p:sp>
        <p:nvSpPr>
          <p:cNvPr id="5" name="QC_3_BD.13_1#40e33a43e?vbadefaultcenterpage=1&amp;parentnodeid=3ec59e916&amp;vbahtmlprocessed=1&amp;hasbroken=1"/>
          <p:cNvSpPr/>
          <p:nvPr/>
        </p:nvSpPr>
        <p:spPr>
          <a:xfrm>
            <a:off x="521208" y="25368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banks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soon.(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14_1#40e33a43e.bracket?vbadefaultcenterpage=1&amp;parentnodeid=3ec59e916&amp;vbapositionanswer=5&amp;vbahtmlprocessed=1"/>
          <p:cNvSpPr/>
          <p:nvPr/>
        </p:nvSpPr>
        <p:spPr>
          <a:xfrm>
            <a:off x="10639933" y="25368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7" name="QC_3_BD.15_1#40e33a43e.choices?vbadefaultcenterpage=1&amp;parentnodeid=3ec59e916&amp;vbahtmlprocessed=1"/>
          <p:cNvSpPr/>
          <p:nvPr/>
        </p:nvSpPr>
        <p:spPr>
          <a:xfrm>
            <a:off x="521208" y="30575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replace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replaced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replace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replaced</a:t>
            </a:r>
            <a:endParaRPr lang="en-US" altLang="zh-CN" sz="2300" dirty="0"/>
          </a:p>
        </p:txBody>
      </p:sp>
      <p:sp>
        <p:nvSpPr>
          <p:cNvPr id="8" name="QC_3_BD.16_1#e2c6db782?vbadefaultcenterpage=1&amp;parentnodeid=3ec59e916&amp;vbahtmlprocessed=1&amp;hasbroken=1"/>
          <p:cNvSpPr/>
          <p:nvPr/>
        </p:nvSpPr>
        <p:spPr>
          <a:xfrm>
            <a:off x="521208" y="35782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unexpected.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17_1#e2c6db782.bracket?vbadefaultcenterpage=1&amp;parentnodeid=3ec59e916&amp;vbapositionanswer=6&amp;vbahtmlprocessed=1"/>
          <p:cNvSpPr/>
          <p:nvPr/>
        </p:nvSpPr>
        <p:spPr>
          <a:xfrm>
            <a:off x="10370058" y="35782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3_BD.18_1#e2c6db782.choices?vbadefaultcenterpage=1&amp;parentnodeid=3ec59e916&amp;vbahtmlprocessed=1"/>
          <p:cNvSpPr/>
          <p:nvPr/>
        </p:nvSpPr>
        <p:spPr>
          <a:xfrm>
            <a:off x="521208" y="40989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proud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endParaRPr lang="en-US" altLang="zh-CN" sz="2300" dirty="0"/>
          </a:p>
        </p:txBody>
      </p:sp>
      <p:sp>
        <p:nvSpPr>
          <p:cNvPr id="11" name="QC_3_BD.19_1#129c7976a?vbadefaultcenterpage=1&amp;parentnodeid=3ec59e916&amp;vbahtmlprocessed=1&amp;hasbroken=1"/>
          <p:cNvSpPr/>
          <p:nvPr/>
        </p:nvSpPr>
        <p:spPr>
          <a:xfrm>
            <a:off x="521208" y="46260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television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0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2" name="QC_3_AN.20_1#129c7976a.bracket?vbadefaultcenterpage=1&amp;parentnodeid=3ec59e916&amp;vbapositionanswer=7&amp;vbahtmlprocessed=1"/>
          <p:cNvSpPr/>
          <p:nvPr/>
        </p:nvSpPr>
        <p:spPr>
          <a:xfrm>
            <a:off x="1586421" y="514678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3" name="QC_3_BD.21_1#129c7976a.choices?vbadefaultcenterpage=1&amp;parentnodeid=3ec59e916&amp;vbahtmlprocessed=1"/>
          <p:cNvSpPr/>
          <p:nvPr/>
        </p:nvSpPr>
        <p:spPr>
          <a:xfrm>
            <a:off x="521208" y="56737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22_1#bd30afe90?vbadefaultcenterpage=1&amp;parentnodeid=3ec59e916&amp;vbahtmlprocessed=1&amp;hasbroken=1"/>
          <p:cNvSpPr/>
          <p:nvPr/>
        </p:nvSpPr>
        <p:spPr>
          <a:xfrm>
            <a:off x="521208" y="148540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broken.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23_1#bd30afe90.bracket?vbadefaultcenterpage=1&amp;parentnodeid=3ec59e916&amp;vbapositionanswer=8&amp;vbahtmlprocessed=1"/>
          <p:cNvSpPr/>
          <p:nvPr/>
        </p:nvSpPr>
        <p:spPr>
          <a:xfrm>
            <a:off x="7685596" y="148540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3_BD.24_1#bd30afe90.choices?vbadefaultcenterpage=1&amp;parentnodeid=3ec59e916&amp;vbahtmlprocessed=1"/>
          <p:cNvSpPr/>
          <p:nvPr/>
        </p:nvSpPr>
        <p:spPr>
          <a:xfrm>
            <a:off x="521208" y="201042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endParaRPr lang="en-US" altLang="zh-CN" sz="2300" dirty="0"/>
          </a:p>
        </p:txBody>
      </p:sp>
      <p:sp>
        <p:nvSpPr>
          <p:cNvPr id="5" name="QC_3_BD.25_1#74669739b?vbadefaultcenterpage=1&amp;parentnodeid=3ec59e916&amp;vbahtmlprocessed=1&amp;hasbroken=1"/>
          <p:cNvSpPr/>
          <p:nvPr/>
        </p:nvSpPr>
        <p:spPr>
          <a:xfrm>
            <a:off x="521208" y="25311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eight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26_1#74669739b.bracket?vbadefaultcenterpage=1&amp;parentnodeid=3ec59e916&amp;vbapositionanswer=9&amp;vbahtmlprocessed=1"/>
          <p:cNvSpPr/>
          <p:nvPr/>
        </p:nvSpPr>
        <p:spPr>
          <a:xfrm>
            <a:off x="9458325" y="25311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3_BD.27_1#74669739b.choices?vbadefaultcenterpage=1&amp;parentnodeid=3ec59e916&amp;vbahtmlprocessed=1"/>
          <p:cNvSpPr/>
          <p:nvPr/>
        </p:nvSpPr>
        <p:spPr>
          <a:xfrm>
            <a:off x="521208" y="305182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endParaRPr lang="en-US" altLang="zh-CN" sz="2300" dirty="0"/>
          </a:p>
        </p:txBody>
      </p:sp>
      <p:sp>
        <p:nvSpPr>
          <p:cNvPr id="8" name="QC_3_BD.28_1#36e047a0c?segpoint=1&amp;vbadefaultcenterpage=1&amp;parentnodeid=3ec59e916&amp;vbahtmlprocessed=1&amp;hasbroken=1"/>
          <p:cNvSpPr/>
          <p:nvPr/>
        </p:nvSpPr>
        <p:spPr>
          <a:xfrm>
            <a:off x="521208" y="357893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brother,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29_1#36e047a0c.bracket?vbadefaultcenterpage=1&amp;parentnodeid=3ec59e916&amp;vbapositionanswer=10&amp;vbahtmlprocessed=1"/>
          <p:cNvSpPr/>
          <p:nvPr/>
        </p:nvSpPr>
        <p:spPr>
          <a:xfrm>
            <a:off x="2324608" y="409963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0" name="QC_3_BD.30_1#36e047a0c.choices?vbadefaultcenterpage=1&amp;parentnodeid=3ec59e916&amp;vbahtmlprocessed=1"/>
          <p:cNvSpPr/>
          <p:nvPr/>
        </p:nvSpPr>
        <p:spPr>
          <a:xfrm>
            <a:off x="521208" y="46330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OK?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Promise!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great!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that?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f7ab7c84d?vbadefaultcenterpage=1&amp;parentnodeid=818dbb104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二、完形填空（每小题2分，共20分）</a:t>
            </a:r>
            <a:endParaRPr lang="en-US" altLang="zh-CN" sz="2600" dirty="0"/>
          </a:p>
        </p:txBody>
      </p:sp>
      <p:sp>
        <p:nvSpPr>
          <p:cNvPr id="3" name="QM_3_BD.31_1#9706788cd?vbadefaultcenterpage=1&amp;parentnodeid=f7ab7c84d&amp;vbahtmlprocessed=1"/>
          <p:cNvSpPr/>
          <p:nvPr/>
        </p:nvSpPr>
        <p:spPr>
          <a:xfrm>
            <a:off x="521208" y="1309029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today—the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wheels.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hundreds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effect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wheel.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1800's,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unknown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explore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31_2#9706788cd?vbadefaultcenterpage=1&amp;parentnodeid=f7ab7c84d&amp;vbahtmlprocessed=1"/>
          <p:cNvSpPr/>
          <p:nvPr/>
        </p:nvSpPr>
        <p:spPr>
          <a:xfrm>
            <a:off x="521208" y="2007664"/>
            <a:ext cx="11146536" cy="3094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radio.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inventions:the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helicopter（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直升机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material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Nylon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1935.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2_1#13c062bc1.choices?vbadefaultcenterpage=1&amp;parentnodeid=9706788cd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instrument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animal</a:t>
            </a:r>
            <a:endParaRPr lang="en-US" altLang="zh-CN" sz="2300" dirty="0"/>
          </a:p>
        </p:txBody>
      </p:sp>
      <p:sp>
        <p:nvSpPr>
          <p:cNvPr id="3" name="QC_4_AN.33_1#13c062bc1.bracket?vbadefaultcenterpage=1&amp;parentnodeid=9706788cd&amp;vbapositionanswer=11&amp;vbahtmlprocessed=1"/>
          <p:cNvSpPr/>
          <p:nvPr/>
        </p:nvSpPr>
        <p:spPr>
          <a:xfrm>
            <a:off x="1351725" y="9749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34_1#c91e59e1e.choices?vbadefaultcenterpage=1&amp;parentnodeid=9706788cd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useless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impossible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comfortable</a:t>
            </a:r>
            <a:endParaRPr lang="en-US" altLang="zh-CN" sz="2300" dirty="0"/>
          </a:p>
        </p:txBody>
      </p:sp>
      <p:sp>
        <p:nvSpPr>
          <p:cNvPr id="5" name="QC_4_AN.35_1#c91e59e1e.bracket?vbadefaultcenterpage=1&amp;parentnodeid=9706788cd&amp;vbapositionanswer=12&amp;vbahtmlprocessed=1"/>
          <p:cNvSpPr/>
          <p:nvPr/>
        </p:nvSpPr>
        <p:spPr>
          <a:xfrm>
            <a:off x="1375283" y="14999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4_BD.36_1#6d0b7373f.choices?vbadefaultcenterpage=1&amp;parentnodeid=9706788cd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</a:t>
            </a:r>
            <a:endParaRPr lang="en-US" altLang="zh-CN" sz="2300" dirty="0"/>
          </a:p>
        </p:txBody>
      </p:sp>
      <p:sp>
        <p:nvSpPr>
          <p:cNvPr id="7" name="QC_4_AN.37_1#6d0b7373f.bracket?vbadefaultcenterpage=1&amp;parentnodeid=9706788cd&amp;vbapositionanswer=13&amp;vbahtmlprocessed=1"/>
          <p:cNvSpPr/>
          <p:nvPr/>
        </p:nvSpPr>
        <p:spPr>
          <a:xfrm>
            <a:off x="1375283" y="20206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38_1#bbb562a90.choices?vbadefaultcenterpage=1&amp;parentnodeid=9706788cd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endParaRPr lang="en-US" altLang="zh-CN" sz="2300" dirty="0"/>
          </a:p>
        </p:txBody>
      </p:sp>
      <p:sp>
        <p:nvSpPr>
          <p:cNvPr id="9" name="QC_4_AN.39_1#bbb562a90.bracket?vbadefaultcenterpage=1&amp;parentnodeid=9706788cd&amp;vbapositionanswer=14&amp;vbahtmlprocessed=1"/>
          <p:cNvSpPr/>
          <p:nvPr/>
        </p:nvSpPr>
        <p:spPr>
          <a:xfrm>
            <a:off x="137528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4_BD.40_1#8da1dc5ca.choices?vbadefaultcenterpage=1&amp;parentnodeid=9706788cd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increase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appear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</a:t>
            </a:r>
            <a:endParaRPr lang="en-US" altLang="zh-CN" sz="2300" dirty="0"/>
          </a:p>
        </p:txBody>
      </p:sp>
      <p:sp>
        <p:nvSpPr>
          <p:cNvPr id="11" name="QC_4_AN.41_1#8da1dc5ca.bracket?vbadefaultcenterpage=1&amp;parentnodeid=9706788cd&amp;vbapositionanswer=15&amp;vbahtmlprocessed=1"/>
          <p:cNvSpPr/>
          <p:nvPr/>
        </p:nvSpPr>
        <p:spPr>
          <a:xfrm>
            <a:off x="1362583" y="30620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4_BD.42_1#acd4ac4a7.choices?vbadefaultcenterpage=1&amp;parentnodeid=9706788cd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Among</a:t>
            </a:r>
            <a:endParaRPr lang="en-US" altLang="zh-CN" sz="2300" dirty="0"/>
          </a:p>
        </p:txBody>
      </p:sp>
      <p:sp>
        <p:nvSpPr>
          <p:cNvPr id="13" name="QC_4_AN.43_1#acd4ac4a7.bracket?vbadefaultcenterpage=1&amp;parentnodeid=9706788cd&amp;vbapositionanswer=16&amp;vbahtmlprocessed=1"/>
          <p:cNvSpPr/>
          <p:nvPr/>
        </p:nvSpPr>
        <p:spPr>
          <a:xfrm>
            <a:off x="1362583" y="35827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4" name="QC_4_BD.44_1#9ace35d64.choices?vbadefaultcenterpage=1&amp;parentnodeid=9706788cd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none</a:t>
            </a:r>
            <a:endParaRPr lang="en-US" altLang="zh-CN" sz="2300" dirty="0"/>
          </a:p>
        </p:txBody>
      </p:sp>
      <p:sp>
        <p:nvSpPr>
          <p:cNvPr id="15" name="QC_4_AN.45_1#9ace35d64.bracket?vbadefaultcenterpage=1&amp;parentnodeid=9706788cd&amp;vbapositionanswer=17&amp;vbahtmlprocessed=1"/>
          <p:cNvSpPr/>
          <p:nvPr/>
        </p:nvSpPr>
        <p:spPr>
          <a:xfrm>
            <a:off x="1362583" y="41034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6" name="QC_4_BD.46_1#cb88b4efb.choices?vbadefaultcenterpage=1&amp;parentnodeid=9706788cd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described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accepted</a:t>
            </a:r>
            <a:endParaRPr lang="en-US" altLang="zh-CN" sz="2300" dirty="0"/>
          </a:p>
        </p:txBody>
      </p:sp>
      <p:sp>
        <p:nvSpPr>
          <p:cNvPr id="17" name="QC_4_AN.47_1#cb88b4efb.bracket?vbadefaultcenterpage=1&amp;parentnodeid=9706788cd&amp;vbapositionanswer=18&amp;vbahtmlprocessed=1"/>
          <p:cNvSpPr/>
          <p:nvPr/>
        </p:nvSpPr>
        <p:spPr>
          <a:xfrm>
            <a:off x="1375283" y="46241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8" name="QC_4_BD.48_1#e73af351f.choices?vbadefaultcenterpage=1&amp;parentnodeid=9706788cd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endParaRPr lang="en-US" altLang="zh-CN" sz="2300" dirty="0"/>
          </a:p>
        </p:txBody>
      </p:sp>
      <p:sp>
        <p:nvSpPr>
          <p:cNvPr id="19" name="QC_4_AN.49_1#e73af351f.bracket?vbadefaultcenterpage=1&amp;parentnodeid=9706788cd&amp;vbapositionanswer=19&amp;vbahtmlprocessed=1"/>
          <p:cNvSpPr/>
          <p:nvPr/>
        </p:nvSpPr>
        <p:spPr>
          <a:xfrm>
            <a:off x="136258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20" name="QC_4_BD.50_1#49aeb8508.choices?vbadefaultcenterpage=1&amp;parentnodeid=9706788cd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picked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endParaRPr lang="en-US" altLang="zh-CN" sz="2300" dirty="0"/>
          </a:p>
        </p:txBody>
      </p:sp>
      <p:sp>
        <p:nvSpPr>
          <p:cNvPr id="21" name="QC_4_AN.51_1#49aeb8508.bracket?vbadefaultcenterpage=1&amp;parentnodeid=9706788cd&amp;vbapositionanswer=20&amp;vbahtmlprocessed=1"/>
          <p:cNvSpPr/>
          <p:nvPr/>
        </p:nvSpPr>
        <p:spPr>
          <a:xfrm>
            <a:off x="1375283" y="56655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3372</Words>
  <Application>Microsoft Office PowerPoint</Application>
  <PresentationFormat>宽屏</PresentationFormat>
  <Paragraphs>285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HexinAuto</cp:lastModifiedBy>
  <cp:revision>2</cp:revision>
  <dcterms:created xsi:type="dcterms:W3CDTF">2023-08-03T04:36:28Z</dcterms:created>
  <dcterms:modified xsi:type="dcterms:W3CDTF">2023-08-03T04:40:29Z</dcterms:modified>
  <cp:category/>
  <cp:contentStatus/>
</cp:coreProperties>
</file>