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27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cc860627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8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cc860627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8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english#pid=64c9b68437e7448f8e712715#tid=64cb192c7b81930009854005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cc860627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0" y="292608"/>
            <a:ext cx="40965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Module 8 综合检测卷</a:t>
            </a:r>
            <a:endParaRPr lang="en-US" sz="1500" dirty="0"/>
          </a:p>
        </p:txBody>
      </p:sp>
      <p:sp>
        <p:nvSpPr>
          <p:cNvPr id="4" name="MasterShapeName"/>
          <p:cNvSpPr/>
          <p:nvPr/>
        </p:nvSpPr>
        <p:spPr>
          <a:xfrm>
            <a:off x="10168128" y="292608"/>
            <a:ext cx="20208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94B8B2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英语学科</a:t>
            </a:r>
            <a:endParaRPr lang="en-US" sz="15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52a745a42?vbadefaultcenterpage=1&amp;parentnodeid=cc860627b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三、阅读理解（每小题2分，共30分）</a:t>
            </a:r>
            <a:endParaRPr lang="en-US" altLang="zh-CN" sz="2600" dirty="0"/>
          </a:p>
        </p:txBody>
      </p:sp>
      <p:sp>
        <p:nvSpPr>
          <p:cNvPr id="3" name="QM_3_BD.52_1#13ad0482b?segpoint=1&amp;vbadefaultcenterpage=1&amp;parentnodeid=52a745a42&amp;vbahtmlprocessed=1"/>
          <p:cNvSpPr/>
          <p:nvPr/>
        </p:nvSpPr>
        <p:spPr>
          <a:xfrm>
            <a:off x="521208" y="1222296"/>
            <a:ext cx="11146536" cy="5051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2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neither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talk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famous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between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Oxford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Cambridge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large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crowds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typical（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典型的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cricket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板球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colleges,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universities,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Summer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summer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cricket.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cricket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behaviour（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行为标准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consider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unfair,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cricket.”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52_2#13ad0482b?vbadefaultcenterpage=1&amp;parentnodeid=52a745a42&amp;vbahtmlprocessed=1"/>
          <p:cNvSpPr/>
          <p:nvPr/>
        </p:nvSpPr>
        <p:spPr>
          <a:xfrm>
            <a:off x="521208" y="823198"/>
            <a:ext cx="11146536" cy="5463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everywhere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else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draws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attention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soccer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Saturday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August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until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beginning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large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crowds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sides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fields.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travel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favourite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professional（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专业的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Britain.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baseball,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golf,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hockey（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曲棍球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grass-hockey.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boxing,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sometimes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English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always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滑雪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skate.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However,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fishing!</a:t>
            </a:r>
            <a:endParaRPr lang="en-US" altLang="zh-CN" sz="2300" dirty="0"/>
          </a:p>
          <a:p>
            <a:pPr>
              <a:lnSpc>
                <a:spcPct val="120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SimSun" panose="02010600030101010101" pitchFamily="2" charset="-122"/>
                <a:ea typeface="Microsoft Yahei" pitchFamily="34" charset="-122"/>
                <a:cs typeface="Times New Roman" pitchFamily="34" charset="-120"/>
              </a:rPr>
              <a:t>   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52_3#13ad0482b?vbadefaultcenterpage=1&amp;parentnodeid=52a745a42&amp;vbahtmlprocessed=1"/>
          <p:cNvSpPr/>
          <p:nvPr/>
        </p:nvSpPr>
        <p:spPr>
          <a:xfrm>
            <a:off x="521208" y="201245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4_BD.53_1#24840191a?vbadefaultcenterpage=1&amp;parentnodeid=13ad0482b&amp;vbahtmlprocessed=1&amp;hasbroken=1"/>
          <p:cNvSpPr/>
          <p:nvPr/>
        </p:nvSpPr>
        <p:spPr>
          <a:xfrm>
            <a:off x="521208" y="253747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underlined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“them”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Paragraph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refer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54_1#24840191a.bracket?vbadefaultcenterpage=1&amp;parentnodeid=13ad0482b&amp;vbapositionanswer=21&amp;vbahtmlprocessed=1"/>
          <p:cNvSpPr/>
          <p:nvPr/>
        </p:nvSpPr>
        <p:spPr>
          <a:xfrm>
            <a:off x="9509633" y="2537476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5" name="QC_4_BD.55_1#24840191a.choices?vbadefaultcenterpage=1&amp;parentnodeid=13ad0482b&amp;vbahtmlprocessed=1"/>
          <p:cNvSpPr/>
          <p:nvPr/>
        </p:nvSpPr>
        <p:spPr>
          <a:xfrm>
            <a:off x="521208" y="3058176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lovers.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endParaRPr lang="en-US" altLang="zh-CN" sz="2300" dirty="0"/>
          </a:p>
        </p:txBody>
      </p:sp>
      <p:sp>
        <p:nvSpPr>
          <p:cNvPr id="6" name="QC_4_BD.56_1#a9fd013fc?vbadefaultcenterpage=1&amp;parentnodeid=13ad0482b&amp;vbahtmlprocessed=1&amp;hasbroken=1"/>
          <p:cNvSpPr/>
          <p:nvPr/>
        </p:nvSpPr>
        <p:spPr>
          <a:xfrm>
            <a:off x="521208" y="357887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writer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mentions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cricket.”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order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57_1#a9fd013fc.bracket?vbadefaultcenterpage=1&amp;parentnodeid=13ad0482b&amp;vbapositionanswer=22&amp;vbahtmlprocessed=1"/>
          <p:cNvSpPr/>
          <p:nvPr/>
        </p:nvSpPr>
        <p:spPr>
          <a:xfrm>
            <a:off x="9833483" y="3578876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C_4_BD.58_1#a9fd013fc.choices?vbadefaultcenterpage=1&amp;parentnodeid=13ad0482b&amp;vbahtmlprocessed=1"/>
          <p:cNvSpPr/>
          <p:nvPr/>
        </p:nvSpPr>
        <p:spPr>
          <a:xfrm>
            <a:off x="521208" y="410598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cricket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strict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rules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serious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cricket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important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unfair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things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59_1#3d26569ab?vbadefaultcenterpage=1&amp;parentnodeid=13ad0482b&amp;vbahtmlprocessed=1&amp;hasbroken=1"/>
          <p:cNvSpPr/>
          <p:nvPr/>
        </p:nvSpPr>
        <p:spPr>
          <a:xfrm>
            <a:off x="521208" y="121870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Paragraph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60_1#3d26569ab.bracket?vbadefaultcenterpage=1&amp;parentnodeid=13ad0482b&amp;vbapositionanswer=23&amp;vbahtmlprocessed=1"/>
          <p:cNvSpPr/>
          <p:nvPr/>
        </p:nvSpPr>
        <p:spPr>
          <a:xfrm>
            <a:off x="5667883" y="121870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61_1#3d26569ab.choices?vbadefaultcenterpage=1&amp;parentnodeid=13ad0482b&amp;vbahtmlprocessed=1"/>
          <p:cNvSpPr/>
          <p:nvPr/>
        </p:nvSpPr>
        <p:spPr>
          <a:xfrm>
            <a:off x="521208" y="1750138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national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Britain.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Britain.</a:t>
            </a:r>
            <a:endParaRPr lang="en-US" altLang="zh-CN" sz="2300" dirty="0"/>
          </a:p>
        </p:txBody>
      </p:sp>
      <p:sp>
        <p:nvSpPr>
          <p:cNvPr id="5" name="QC_4_BD.62_1#87801085e?segpoint=1&amp;vbadefaultcenterpage=1&amp;parentnodeid=13ad0482b&amp;vbahtmlprocessed=1&amp;hasbroken=1"/>
          <p:cNvSpPr/>
          <p:nvPr/>
        </p:nvSpPr>
        <p:spPr>
          <a:xfrm>
            <a:off x="521208" y="2804238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structure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（①=Paragraph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②=Paragraph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itchFamily="34" charset="-120"/>
              </a:rPr>
              <a:t>...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endParaRPr lang="en-US" altLang="zh-CN" sz="2300" dirty="0"/>
          </a:p>
        </p:txBody>
      </p:sp>
      <p:sp>
        <p:nvSpPr>
          <p:cNvPr id="6" name="QC_4_AN.63_1#87801085e.bracket?vbadefaultcenterpage=1&amp;parentnodeid=13ad0482b&amp;vbapositionanswer=24&amp;vbahtmlprocessed=1"/>
          <p:cNvSpPr/>
          <p:nvPr/>
        </p:nvSpPr>
        <p:spPr>
          <a:xfrm>
            <a:off x="9574721" y="2804238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7" name="QC_4_BD.64_1#87801085e.choices?vbadefaultcenterpage=1&amp;parentnodeid=13ad0482b&amp;vbahtmlprocessed=1"/>
          <p:cNvSpPr/>
          <p:nvPr/>
        </p:nvSpPr>
        <p:spPr>
          <a:xfrm>
            <a:off x="521208" y="3851925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①/②③④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/⑤⑥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①②/③④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/⑤⑥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①/②③④⑤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/⑥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①②/③④⑤/⑥</a:t>
            </a:r>
            <a:endParaRPr lang="en-US" altLang="zh-CN" sz="2300" dirty="0"/>
          </a:p>
        </p:txBody>
      </p:sp>
      <p:sp>
        <p:nvSpPr>
          <p:cNvPr id="8" name="QC_4_BD.65_1#baec634fd?vbadefaultcenterpage=1&amp;parentnodeid=13ad0482b&amp;vbahtmlprocessed=1&amp;hasbroken=1"/>
          <p:cNvSpPr/>
          <p:nvPr/>
        </p:nvSpPr>
        <p:spPr>
          <a:xfrm>
            <a:off x="521208" y="437262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title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4_AN.66_1#baec634fd.bracket?vbadefaultcenterpage=1&amp;parentnodeid=13ad0482b&amp;vbapositionanswer=25&amp;vbahtmlprocessed=1"/>
          <p:cNvSpPr/>
          <p:nvPr/>
        </p:nvSpPr>
        <p:spPr>
          <a:xfrm>
            <a:off x="7014083" y="437262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0" name="QC_4_BD.67_1#baec634fd.choices?vbadefaultcenterpage=1&amp;parentnodeid=13ad0482b&amp;vbahtmlprocessed=1"/>
          <p:cNvSpPr/>
          <p:nvPr/>
        </p:nvSpPr>
        <p:spPr>
          <a:xfrm>
            <a:off x="521208" y="489973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Britain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585968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British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standards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behaviour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1#9fa5a73f0?segpoint=1&amp;vbadefaultcenterpage=1&amp;parentnodeid=52a745a42&amp;vbahtmlprocessed=1"/>
          <p:cNvSpPr/>
          <p:nvPr/>
        </p:nvSpPr>
        <p:spPr>
          <a:xfrm>
            <a:off x="521208" y="881618"/>
            <a:ext cx="11146536" cy="5346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improves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appearance,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improves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Health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physical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activities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USA?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considered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▲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harmful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knees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feet.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perfect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jogging.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1970s,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Bowerman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jogging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trip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Zealand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1960s.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jogging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America.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Nike.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2#9fa5a73f0?vbadefaultcenterpage=1&amp;parentnodeid=52a745a42&amp;vbahtmlprocessed=1"/>
          <p:cNvSpPr/>
          <p:nvPr/>
        </p:nvSpPr>
        <p:spPr>
          <a:xfrm>
            <a:off x="521208" y="1218994"/>
            <a:ext cx="11146536" cy="4672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America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2008.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activity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body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pregnant（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怀孕的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）women.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especially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true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fitness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programme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Zumba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popularity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created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Perez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Colombia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1990s.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programme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spread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around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world.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68_3#9fa5a73f0?vbadefaultcenterpage=1&amp;parentnodeid=52a745a42&amp;vbahtmlprocessed=1"/>
          <p:cNvSpPr/>
          <p:nvPr/>
        </p:nvSpPr>
        <p:spPr>
          <a:xfrm>
            <a:off x="521208" y="864632"/>
            <a:ext cx="11146536" cy="443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根据短文内容，选择最佳答案。</a:t>
            </a:r>
            <a:endParaRPr lang="en-US" altLang="zh-CN" sz="2300" dirty="0"/>
          </a:p>
        </p:txBody>
      </p:sp>
      <p:sp>
        <p:nvSpPr>
          <p:cNvPr id="3" name="QC_4_BD.69_1#4aa39beee?vbadefaultcenterpage=1&amp;parentnodeid=9fa5a73f0&amp;vbahtmlprocessed=1&amp;hasbroken=1"/>
          <p:cNvSpPr/>
          <p:nvPr/>
        </p:nvSpPr>
        <p:spPr>
          <a:xfrm>
            <a:off x="521208" y="1364250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following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▲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？(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4" name="QC_4_AN.70_1#4aa39beee.bracket?vbadefaultcenterpage=1&amp;parentnodeid=9fa5a73f0&amp;vbapositionanswer=26&amp;vbahtmlprocessed=1"/>
          <p:cNvSpPr/>
          <p:nvPr/>
        </p:nvSpPr>
        <p:spPr>
          <a:xfrm>
            <a:off x="6909308" y="1364250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5" name="QC_4_BD.71_1#4aa39beee.choices?vbadefaultcenterpage=1&amp;parentnodeid=9fa5a73f0&amp;vbahtmlprocessed=1"/>
          <p:cNvSpPr/>
          <p:nvPr/>
        </p:nvSpPr>
        <p:spPr>
          <a:xfrm>
            <a:off x="521208" y="1859550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easiest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helpful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difficult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expensive</a:t>
            </a:r>
            <a:endParaRPr lang="en-US" altLang="zh-CN" sz="2300" dirty="0"/>
          </a:p>
        </p:txBody>
      </p:sp>
      <p:sp>
        <p:nvSpPr>
          <p:cNvPr id="6" name="QC_4_BD.72_1#a7c1a7aa3?vbadefaultcenterpage=1&amp;parentnodeid=9fa5a73f0&amp;vbahtmlprocessed=1&amp;hasbroken=1"/>
          <p:cNvSpPr/>
          <p:nvPr/>
        </p:nvSpPr>
        <p:spPr>
          <a:xfrm>
            <a:off x="521208" y="2354850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Bowerman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7" name="QC_4_AN.73_1#a7c1a7aa3.bracket?vbadefaultcenterpage=1&amp;parentnodeid=9fa5a73f0&amp;vbapositionanswer=27&amp;vbahtmlprocessed=1"/>
          <p:cNvSpPr/>
          <p:nvPr/>
        </p:nvSpPr>
        <p:spPr>
          <a:xfrm>
            <a:off x="4616958" y="2354850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8" name="QC_4_BD.74_1#a7c1a7aa3.choices?vbadefaultcenterpage=1&amp;parentnodeid=9fa5a73f0&amp;vbahtmlprocessed=1"/>
          <p:cNvSpPr/>
          <p:nvPr/>
        </p:nvSpPr>
        <p:spPr>
          <a:xfrm>
            <a:off x="521208" y="2847800"/>
            <a:ext cx="11146536" cy="93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50927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Zealand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1970s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Zealand's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jogging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endParaRPr lang="en-US" altLang="zh-CN" sz="2300" dirty="0"/>
          </a:p>
          <a:p>
            <a:pPr>
              <a:lnSpc>
                <a:spcPct val="140000"/>
              </a:lnSpc>
              <a:tabLst>
                <a:tab pos="50927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founded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own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considered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jogging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endParaRPr lang="en-US" altLang="zh-CN" sz="2300" dirty="0"/>
          </a:p>
        </p:txBody>
      </p:sp>
      <p:sp>
        <p:nvSpPr>
          <p:cNvPr id="9" name="QC_4_BD.75_1#61d04638e?vbadefaultcenterpage=1&amp;parentnodeid=9fa5a73f0&amp;vbahtmlprocessed=1&amp;hasbroken=1"/>
          <p:cNvSpPr/>
          <p:nvPr/>
        </p:nvSpPr>
        <p:spPr>
          <a:xfrm>
            <a:off x="521208" y="3840750"/>
            <a:ext cx="11146536" cy="439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fourth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paragraph,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0" name="QC_4_AN.76_1#61d04638e.bracket?vbadefaultcenterpage=1&amp;parentnodeid=9fa5a73f0&amp;vbapositionanswer=28&amp;vbahtmlprocessed=1"/>
          <p:cNvSpPr/>
          <p:nvPr/>
        </p:nvSpPr>
        <p:spPr>
          <a:xfrm>
            <a:off x="8498396" y="3840750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1" name="QC_4_BD.77_1#61d04638e.choices?vbadefaultcenterpage=1&amp;parentnodeid=9fa5a73f0&amp;vbahtmlprocessed=1"/>
          <p:cNvSpPr/>
          <p:nvPr/>
        </p:nvSpPr>
        <p:spPr>
          <a:xfrm>
            <a:off x="521208" y="4333700"/>
            <a:ext cx="11146536" cy="1911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2008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2008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2008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pregnant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women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1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78_1#c792e3809?vbadefaultcenterpage=1&amp;parentnodeid=9fa5a73f0&amp;vbahtmlprocessed=1&amp;hasbroken=1"/>
          <p:cNvSpPr/>
          <p:nvPr/>
        </p:nvSpPr>
        <p:spPr>
          <a:xfrm>
            <a:off x="521208" y="1480328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According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paragraph,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Zumba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4_AN.79_1#c792e3809.bracket?vbadefaultcenterpage=1&amp;parentnodeid=9fa5a73f0&amp;vbapositionanswer=29&amp;vbahtmlprocessed=1"/>
          <p:cNvSpPr/>
          <p:nvPr/>
        </p:nvSpPr>
        <p:spPr>
          <a:xfrm>
            <a:off x="9639808" y="1480328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4" name="QC_4_BD.80_1#c792e3809.choices?vbadefaultcenterpage=1&amp;parentnodeid=9fa5a73f0&amp;vbahtmlprocessed=1"/>
          <p:cNvSpPr/>
          <p:nvPr/>
        </p:nvSpPr>
        <p:spPr>
          <a:xfrm>
            <a:off x="521208" y="2011758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50927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endParaRPr lang="en-US" altLang="zh-CN" sz="2300" dirty="0"/>
          </a:p>
          <a:p>
            <a:pPr>
              <a:lnSpc>
                <a:spcPct val="150000"/>
              </a:lnSpc>
              <a:tabLst>
                <a:tab pos="5092700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created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ago</a:t>
            </a:r>
            <a:endParaRPr lang="en-US" altLang="zh-CN" sz="2300" dirty="0"/>
          </a:p>
        </p:txBody>
      </p:sp>
      <p:sp>
        <p:nvSpPr>
          <p:cNvPr id="5" name="QC_4_BD.81_1#b542d3dba?vbadefaultcenterpage=1&amp;parentnodeid=9fa5a73f0&amp;vbahtmlprocessed=1&amp;hasbroken=1"/>
          <p:cNvSpPr/>
          <p:nvPr/>
        </p:nvSpPr>
        <p:spPr>
          <a:xfrm>
            <a:off x="521208" y="3059445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passage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mainly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about?(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4_AN.82_1#b542d3dba.bracket?vbadefaultcenterpage=1&amp;parentnodeid=9fa5a73f0&amp;vbapositionanswer=30&amp;vbahtmlprocessed=1"/>
          <p:cNvSpPr/>
          <p:nvPr/>
        </p:nvSpPr>
        <p:spPr>
          <a:xfrm>
            <a:off x="5793296" y="305944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4_BD.83_1#b542d3dba.choices?vbadefaultcenterpage=1&amp;parentnodeid=9fa5a73f0&amp;vbahtmlprocessed=1"/>
          <p:cNvSpPr/>
          <p:nvPr/>
        </p:nvSpPr>
        <p:spPr>
          <a:xfrm>
            <a:off x="521208" y="3586559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advantages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popular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USA.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Advice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4_1#0e232f86e?segpoint=1&amp;vbadefaultcenterpage=1&amp;parentnodeid=52a745a42&amp;vbahtmlprocessed=1"/>
          <p:cNvSpPr/>
          <p:nvPr/>
        </p:nvSpPr>
        <p:spPr>
          <a:xfrm>
            <a:off x="521208" y="1738138"/>
            <a:ext cx="11146536" cy="46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3" name="QM_3_BD.84_2#0e232f86e?segpoint=1&amp;vbadefaultcenterpage=1&amp;parentnodeid=52a745a42&amp;vbahtmlprocessed=1&amp;hasbroken=1"/>
          <p:cNvSpPr/>
          <p:nvPr/>
        </p:nvSpPr>
        <p:spPr>
          <a:xfrm>
            <a:off x="521208" y="2275919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Eddie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downhill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skier（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滑降选手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trained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Instead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dream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Eddie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began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practise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cheaper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downhill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skiing.</a:t>
            </a:r>
            <a:endParaRPr lang="en-US" altLang="zh-CN" sz="2300" dirty="0"/>
          </a:p>
        </p:txBody>
      </p:sp>
      <p:sp>
        <p:nvSpPr>
          <p:cNvPr id="4" name="QM_3_BD.84_3#0e232f86e?segpoint=1&amp;vbadefaultcenterpage=1&amp;parentnodeid=52a745a42&amp;vbahtmlprocessed=1&amp;hasbroken=1"/>
          <p:cNvSpPr/>
          <p:nvPr/>
        </p:nvSpPr>
        <p:spPr>
          <a:xfrm>
            <a:off x="521208" y="3854529"/>
            <a:ext cx="11146536" cy="1517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afford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boots（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滑雪靴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six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pairs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socks.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nearsighted,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thick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glasses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difficult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clearly.</a:t>
            </a:r>
            <a:endParaRPr lang="en-US" altLang="zh-CN" sz="2300" dirty="0"/>
          </a:p>
        </p:txBody>
      </p:sp>
      <p:sp>
        <p:nvSpPr>
          <p:cNvPr id="5" name="QM_3_AN.85_1#0e232f86e.blank?vbadefaultcenterpage=1&amp;parentnodeid=52a745a42&amp;vbapositionanswer=31&amp;vbahtmlprocessed=1"/>
          <p:cNvSpPr/>
          <p:nvPr/>
        </p:nvSpPr>
        <p:spPr>
          <a:xfrm>
            <a:off x="6491859" y="2758519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6" name="QM_3_AN.86_1#0e232f86e.blank?vbadefaultcenterpage=1&amp;parentnodeid=52a745a42&amp;vbapositionanswer=32&amp;vbahtmlprocessed=1"/>
          <p:cNvSpPr/>
          <p:nvPr/>
        </p:nvSpPr>
        <p:spPr>
          <a:xfrm>
            <a:off x="5659946" y="4337129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87_1#0e232f86e?segpoint=1&amp;vbadefaultcenterpage=1&amp;parentnodeid=52a745a42&amp;vbahtmlprocessed=1&amp;hasbroken=1"/>
          <p:cNvSpPr/>
          <p:nvPr/>
        </p:nvSpPr>
        <p:spPr>
          <a:xfrm>
            <a:off x="521208" y="1215533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Eddie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received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1988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Calgary.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57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ski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jumpers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70-and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90-metre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Eddie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finished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56th,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57th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disqualified.</a:t>
            </a:r>
            <a:endParaRPr lang="en-US" altLang="zh-CN" sz="2300" dirty="0"/>
          </a:p>
        </p:txBody>
      </p:sp>
      <p:sp>
        <p:nvSpPr>
          <p:cNvPr id="3" name="QM_3_BD.87_2#0e232f86e?segpoint=1&amp;vbadefaultcenterpage=1&amp;parentnodeid=52a745a42&amp;vbahtmlprocessed=1&amp;hasbroken=1"/>
          <p:cNvSpPr/>
          <p:nvPr/>
        </p:nvSpPr>
        <p:spPr>
          <a:xfrm>
            <a:off x="521208" y="3319224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Eddie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unhappy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all.“This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“34.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72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air.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do.”</a:t>
            </a:r>
            <a:endParaRPr lang="en-US" altLang="zh-CN" sz="2300" dirty="0"/>
          </a:p>
        </p:txBody>
      </p:sp>
      <p:sp>
        <p:nvSpPr>
          <p:cNvPr id="4" name="QM_3_BD.87_3#0e232f86e?segpoint=1&amp;vbadefaultcenterpage=1&amp;parentnodeid=52a745a42&amp;vbahtmlprocessed=1&amp;hasbroken=1"/>
          <p:cNvSpPr/>
          <p:nvPr/>
        </p:nvSpPr>
        <p:spPr>
          <a:xfrm>
            <a:off x="521208" y="4373324"/>
            <a:ext cx="11146536" cy="1521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everywhere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Eddie's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“can-do（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有干劲的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attitude.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paid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65,000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dollars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life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story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newspaper.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international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  <p:sp>
        <p:nvSpPr>
          <p:cNvPr id="5" name="QM_3_AN.88_1#0e232f86e.blank?vbadefaultcenterpage=1&amp;parentnodeid=52a745a42&amp;vbapositionanswer=33&amp;vbahtmlprocessed=1"/>
          <p:cNvSpPr/>
          <p:nvPr/>
        </p:nvSpPr>
        <p:spPr>
          <a:xfrm>
            <a:off x="7391972" y="1698133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6" name="QM_3_AN.89_1#0e232f86e.blank?vbadefaultcenterpage=1&amp;parentnodeid=52a745a42&amp;vbapositionanswer=34&amp;vbahtmlprocessed=1"/>
          <p:cNvSpPr/>
          <p:nvPr/>
        </p:nvSpPr>
        <p:spPr>
          <a:xfrm>
            <a:off x="1105408" y="3801824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7" name="QM_3_AN.90_1#0e232f86e.blank?vbadefaultcenterpage=1&amp;parentnodeid=52a745a42&amp;vbapositionanswer=35&amp;vbahtmlprocessed=1"/>
          <p:cNvSpPr/>
          <p:nvPr/>
        </p:nvSpPr>
        <p:spPr>
          <a:xfrm>
            <a:off x="7626604" y="4855924"/>
            <a:ext cx="2444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1_1#0e232f86e?vbadefaultcenterpage=1&amp;parentnodeid=52a745a42&amp;vbahtmlprocessed=1"/>
          <p:cNvSpPr/>
          <p:nvPr/>
        </p:nvSpPr>
        <p:spPr>
          <a:xfrm>
            <a:off x="521208" y="1910000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阅读下面短文，根据短文内容，从下面的方框中选出能填入空白处的最佳选项。</a:t>
            </a:r>
            <a:endParaRPr lang="en-US" altLang="zh-CN" sz="2300" dirty="0"/>
          </a:p>
        </p:txBody>
      </p:sp>
      <p:graphicFrame>
        <p:nvGraphicFramePr>
          <p:cNvPr id="21" name="QM_3_BD.91_2#0e232f86e?colgroup=37&amp;vbadefaultcenterpage=1&amp;parentnodeid=52a745a42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91681"/>
              </p:ext>
            </p:extLst>
          </p:nvPr>
        </p:nvGraphicFramePr>
        <p:xfrm>
          <a:off x="521208" y="2508424"/>
          <a:ext cx="11128248" cy="2691575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1575">
                <a:tc>
                  <a:txBody>
                    <a:bodyPr/>
                    <a:lstStyle/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I'm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representing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Britain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Olympics.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However,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181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pounds,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bit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heavy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sport.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But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downhill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skiing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expensive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Eddie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soon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ran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out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money.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However,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Eddie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didn't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win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gold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medal,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even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silver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or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bronze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one.</a:t>
                      </a:r>
                      <a:endParaRPr lang="en-US" altLang="zh-CN" sz="1200" dirty="0"/>
                    </a:p>
                    <a:p>
                      <a:pPr algn="l" hangingPunct="0">
                        <a:lnSpc>
                          <a:spcPts val="35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Best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all,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Olympics'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closing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ceremony,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president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of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Games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</a:p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mentioned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his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name.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7960fd5ee?vbadefaultcenterpage=1&amp;parentnodeid=cc860627b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四、任务型阅读（每小题2分，共10分）</a:t>
            </a:r>
            <a:endParaRPr lang="en-US" altLang="zh-CN" sz="2600" dirty="0"/>
          </a:p>
        </p:txBody>
      </p:sp>
      <p:sp>
        <p:nvSpPr>
          <p:cNvPr id="3" name="QM_3_BD.92_1#2c06b8082?vbadefaultcenterpage=1&amp;parentnodeid=7960fd5ee&amp;vbahtmlprocessed=1"/>
          <p:cNvSpPr/>
          <p:nvPr/>
        </p:nvSpPr>
        <p:spPr>
          <a:xfrm>
            <a:off x="521208" y="1309029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Americans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regard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education.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basketball.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girls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wrestling（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摔跤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running,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tennis,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Robert's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basketball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basketball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state.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Robert's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parents,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travel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2_2#2c06b8082?vbadefaultcenterpage=1&amp;parentnodeid=7960fd5ee&amp;vbahtmlprocessed=1"/>
          <p:cNvSpPr/>
          <p:nvPr/>
        </p:nvSpPr>
        <p:spPr>
          <a:xfrm>
            <a:off x="521208" y="956104"/>
            <a:ext cx="11146536" cy="519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Robert's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practises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meets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Saturdays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month.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basketball,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enjoys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teams.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between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Other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shout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u="sng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well.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girls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（mostly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girls）.They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themselves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cheerleaders（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啦啦队队员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everyone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clothes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colour—the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colour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name.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Cheerleaders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practise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Cheerleading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itself.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92_3#2c06b8082?vbadefaultcenterpage=1&amp;parentnodeid=7960fd5ee&amp;vbahtmlprocessed=1"/>
          <p:cNvSpPr/>
          <p:nvPr/>
        </p:nvSpPr>
        <p:spPr>
          <a:xfrm>
            <a:off x="521208" y="952008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根据短文内容，完成下列各题。</a:t>
            </a:r>
            <a:endParaRPr lang="en-US" altLang="zh-CN" sz="2300" dirty="0"/>
          </a:p>
        </p:txBody>
      </p:sp>
      <p:sp>
        <p:nvSpPr>
          <p:cNvPr id="3" name="QB_4_BD.93_1#b2d2cba13?vbadefaultcenterpage=1&amp;parentnodeid=2c06b8082&amp;vbahtmlprocessed=1&amp;hasbroken=1"/>
          <p:cNvSpPr/>
          <p:nvPr/>
        </p:nvSpPr>
        <p:spPr>
          <a:xfrm>
            <a:off x="521208" y="1477026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36.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Americans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learn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games.</a:t>
            </a:r>
            <a:endParaRPr lang="en-US" altLang="zh-CN" sz="2300" dirty="0"/>
          </a:p>
        </p:txBody>
      </p:sp>
      <p:sp>
        <p:nvSpPr>
          <p:cNvPr id="4" name="QB_4_AN.94_1#b2d2cba13.blank?vbadefaultcenterpage=1&amp;parentnodeid=2c06b8082&amp;vbapositionanswer=36&amp;vbahtmlprocessed=1"/>
          <p:cNvSpPr/>
          <p:nvPr/>
        </p:nvSpPr>
        <p:spPr>
          <a:xfrm>
            <a:off x="3239008" y="1438926"/>
            <a:ext cx="1639888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two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endParaRPr lang="en-US" altLang="zh-CN" sz="2300" dirty="0"/>
          </a:p>
        </p:txBody>
      </p:sp>
      <p:sp>
        <p:nvSpPr>
          <p:cNvPr id="5" name="QB_4_BD.95_1#cf043687b?segpoint=1&amp;vbadefaultcenterpage=1&amp;parentnodeid=2c06b8082&amp;vbahtmlprocessed=1&amp;hasbroken=1"/>
          <p:cNvSpPr/>
          <p:nvPr/>
        </p:nvSpPr>
        <p:spPr>
          <a:xfrm>
            <a:off x="521208" y="2004139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37.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Robert's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often?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</a:t>
            </a:r>
            <a:endParaRPr lang="en-US" altLang="zh-CN" sz="2300" dirty="0"/>
          </a:p>
        </p:txBody>
      </p:sp>
      <p:sp>
        <p:nvSpPr>
          <p:cNvPr id="6" name="QB_4_AN.96_1#cf043687b.blank?vbadefaultcenterpage=1&amp;parentnodeid=2c06b8082&amp;vbapositionanswer=37&amp;vbahtmlprocessed=1"/>
          <p:cNvSpPr/>
          <p:nvPr/>
        </p:nvSpPr>
        <p:spPr>
          <a:xfrm>
            <a:off x="667258" y="2486739"/>
            <a:ext cx="1629728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does.</a:t>
            </a:r>
            <a:endParaRPr lang="en-US" altLang="zh-CN" sz="2300" dirty="0"/>
          </a:p>
        </p:txBody>
      </p:sp>
      <p:sp>
        <p:nvSpPr>
          <p:cNvPr id="7" name="QB_4_BD.97_1#430c058b3?segpoint=1&amp;vbadefaultcenterpage=1&amp;parentnodeid=2c06b8082&amp;vbahtmlprocessed=1&amp;hasbroken=1"/>
          <p:cNvSpPr/>
          <p:nvPr/>
        </p:nvSpPr>
        <p:spPr>
          <a:xfrm>
            <a:off x="521208" y="3058239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38.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well.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underlined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“shout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”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Chinese.</a:t>
            </a:r>
            <a:endParaRPr lang="en-US" altLang="zh-CN" sz="2300" dirty="0"/>
          </a:p>
        </p:txBody>
      </p:sp>
      <p:sp>
        <p:nvSpPr>
          <p:cNvPr id="8" name="QB_4_AN.98_1#430c058b3.blank?vbadefaultcenterpage=1&amp;parentnodeid=2c06b8082&amp;vbapositionanswer=38&amp;vbahtmlprocessed=1"/>
          <p:cNvSpPr/>
          <p:nvPr/>
        </p:nvSpPr>
        <p:spPr>
          <a:xfrm>
            <a:off x="6788658" y="3540839"/>
            <a:ext cx="1235075" cy="469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欢呼呐喊</a:t>
            </a:r>
            <a:endParaRPr lang="en-US" altLang="zh-CN" sz="2300" dirty="0"/>
          </a:p>
        </p:txBody>
      </p:sp>
      <p:sp>
        <p:nvSpPr>
          <p:cNvPr id="9" name="QB_4_BD.99_1#b07c2a483?segpoint=1&amp;vbadefaultcenterpage=1&amp;parentnodeid=2c06b8082&amp;vbahtmlprocessed=1&amp;hasbroken=1"/>
          <p:cNvSpPr/>
          <p:nvPr/>
        </p:nvSpPr>
        <p:spPr>
          <a:xfrm>
            <a:off x="521208" y="4112339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39.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cheerleading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sport?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endParaRPr lang="en-US" altLang="zh-CN" sz="2300" dirty="0"/>
          </a:p>
        </p:txBody>
      </p:sp>
      <p:sp>
        <p:nvSpPr>
          <p:cNvPr id="10" name="QB_4_AN.100_1#b07c2a483.blank?vbadefaultcenterpage=1&amp;parentnodeid=2c06b8082&amp;vbapositionanswer=39&amp;vbahtmlprocessed=1"/>
          <p:cNvSpPr/>
          <p:nvPr/>
        </p:nvSpPr>
        <p:spPr>
          <a:xfrm>
            <a:off x="610108" y="4594939"/>
            <a:ext cx="1288415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is.</a:t>
            </a:r>
            <a:endParaRPr lang="en-US" altLang="zh-CN" sz="2300" dirty="0"/>
          </a:p>
        </p:txBody>
      </p:sp>
      <p:sp>
        <p:nvSpPr>
          <p:cNvPr id="11" name="QB_4_BD.101_1#689f14898?segpoint=1&amp;vbadefaultcenterpage=1&amp;parentnodeid=2c06b8082&amp;vbahtmlprocessed=1&amp;hasbroken=1"/>
          <p:cNvSpPr/>
          <p:nvPr/>
        </p:nvSpPr>
        <p:spPr>
          <a:xfrm>
            <a:off x="521208" y="5166439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girls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special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club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team?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</a:t>
            </a:r>
            <a:endParaRPr lang="en-US" altLang="zh-CN" sz="2300" dirty="0"/>
          </a:p>
        </p:txBody>
      </p:sp>
      <p:sp>
        <p:nvSpPr>
          <p:cNvPr id="12" name="QB_4_AN.102_1#689f14898.blank?vbadefaultcenterpage=1&amp;parentnodeid=2c06b8082&amp;vbapositionanswer=40&amp;vbahtmlprocessed=1"/>
          <p:cNvSpPr/>
          <p:nvPr/>
        </p:nvSpPr>
        <p:spPr>
          <a:xfrm>
            <a:off x="667258" y="5649039"/>
            <a:ext cx="208280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aren't.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8" grpId="0" build="p" animBg="1"/>
      <p:bldP spid="10" grpId="0" build="p" animBg="1"/>
      <p:bldP spid="1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163b04d6d?vbadefaultcenterpage=1&amp;parentnodeid=cc860627b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五、短文填空（每小题2分，共20分）</a:t>
            </a:r>
            <a:endParaRPr lang="en-US" altLang="zh-CN" sz="2600" dirty="0"/>
          </a:p>
        </p:txBody>
      </p:sp>
      <p:sp>
        <p:nvSpPr>
          <p:cNvPr id="3" name="QM_3_BD.103_1#bba15da80?vbadefaultcenterpage=1&amp;parentnodeid=163b04d6d&amp;vbahtmlprocessed=1"/>
          <p:cNvSpPr/>
          <p:nvPr/>
        </p:nvSpPr>
        <p:spPr>
          <a:xfrm>
            <a:off x="521208" y="1315480"/>
            <a:ext cx="11146536" cy="469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根据短文内容，从方框中选择恰当的单词填空。每个单词只能用一次，每空一词。</a:t>
            </a:r>
            <a:endParaRPr lang="en-US" altLang="zh-CN" sz="2300" dirty="0"/>
          </a:p>
        </p:txBody>
      </p:sp>
      <p:graphicFrame>
        <p:nvGraphicFramePr>
          <p:cNvPr id="25" name="QM_3_BD.103_2#bba15da80?colgroup=37&amp;vbadefaultcenterpage=1&amp;parentnodeid=163b04d6d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39563"/>
              </p:ext>
            </p:extLst>
          </p:nvPr>
        </p:nvGraphicFramePr>
        <p:xfrm>
          <a:off x="521208" y="1915324"/>
          <a:ext cx="11128248" cy="413195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195">
                <a:tc>
                  <a:txBody>
                    <a:bodyPr/>
                    <a:lstStyle/>
                    <a:p>
                      <a:pPr algn="l" hangingPunct="0">
                        <a:lnSpc>
                          <a:spcPts val="3200"/>
                        </a:lnSpc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courage,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beat,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decision,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taken,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first,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race,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broke,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Japan,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better,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pride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QM_3_BD.103_3#bba15da80?segpoint=1&amp;vbadefaultcenterpage=1&amp;parentnodeid=163b04d6d&amp;vbahtmlprocessed=1&amp;hasbroken=1"/>
          <p:cNvSpPr/>
          <p:nvPr/>
        </p:nvSpPr>
        <p:spPr>
          <a:xfrm>
            <a:off x="521208" y="2461424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Joseph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Singapore.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childhood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Michael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100-metre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butterfly（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蝶泳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2016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medal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country.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People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Singapore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all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43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endParaRPr lang="en-US" altLang="zh-CN" sz="2300" dirty="0"/>
          </a:p>
        </p:txBody>
      </p:sp>
      <p:sp>
        <p:nvSpPr>
          <p:cNvPr id="6" name="QM_3_AN.104_1#bba15da80.blank?vbadefaultcenterpage=1&amp;parentnodeid=163b04d6d&amp;vbapositionanswer=41&amp;vbahtmlprocessed=1"/>
          <p:cNvSpPr/>
          <p:nvPr/>
        </p:nvSpPr>
        <p:spPr>
          <a:xfrm>
            <a:off x="9001633" y="2423324"/>
            <a:ext cx="5540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beat</a:t>
            </a:r>
            <a:endParaRPr lang="en-US" altLang="zh-CN" sz="2300" dirty="0"/>
          </a:p>
        </p:txBody>
      </p:sp>
      <p:sp>
        <p:nvSpPr>
          <p:cNvPr id="7" name="QM_3_AN.105_1#bba15da80.blank?vbadefaultcenterpage=1&amp;parentnodeid=163b04d6d&amp;vbapositionanswer=42&amp;vbahtmlprocessed=1"/>
          <p:cNvSpPr/>
          <p:nvPr/>
        </p:nvSpPr>
        <p:spPr>
          <a:xfrm>
            <a:off x="2708783" y="3464724"/>
            <a:ext cx="5365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endParaRPr lang="en-US" altLang="zh-CN" sz="2300" dirty="0"/>
          </a:p>
        </p:txBody>
      </p:sp>
      <p:sp>
        <p:nvSpPr>
          <p:cNvPr id="8" name="QM_3_AN.106_1#bba15da80.blank?vbadefaultcenterpage=1&amp;parentnodeid=163b04d6d&amp;vbapositionanswer=43&amp;vbahtmlprocessed=1"/>
          <p:cNvSpPr/>
          <p:nvPr/>
        </p:nvSpPr>
        <p:spPr>
          <a:xfrm>
            <a:off x="2510346" y="3972724"/>
            <a:ext cx="66675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pride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07_1#bba15da80?segpoint=1&amp;vbadefaultcenterpage=1&amp;parentnodeid=163b04d6d&amp;vbahtmlprocessed=1&amp;hasbroken=1"/>
          <p:cNvSpPr/>
          <p:nvPr/>
        </p:nvSpPr>
        <p:spPr>
          <a:xfrm>
            <a:off x="521208" y="876316"/>
            <a:ext cx="11146536" cy="2402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teenagers,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idolising（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崇拜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Michael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Plielps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2008,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plucked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鼓起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agreed.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made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like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Schooling's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50.39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46.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record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Beijing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Games.</a:t>
            </a:r>
            <a:endParaRPr lang="en-US" altLang="zh-CN" sz="2300" dirty="0"/>
          </a:p>
        </p:txBody>
      </p:sp>
      <p:sp>
        <p:nvSpPr>
          <p:cNvPr id="3" name="QM_3_BD.107_2#bba15da80?segpoint=1&amp;vbadefaultcenterpage=1&amp;parentnodeid=163b04d6d&amp;vbahtmlprocessed=1&amp;hasbroken=1"/>
          <p:cNvSpPr/>
          <p:nvPr/>
        </p:nvSpPr>
        <p:spPr>
          <a:xfrm>
            <a:off x="521208" y="3339544"/>
            <a:ext cx="11146536" cy="1420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could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point.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reason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47.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swimmer,”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said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48.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  <p:sp>
        <p:nvSpPr>
          <p:cNvPr id="4" name="QM_3_BD.107_3#bba15da80?segpoint=1&amp;vbadefaultcenterpage=1&amp;parentnodeid=163b04d6d&amp;vbahtmlprocessed=1&amp;hasbroken=1"/>
          <p:cNvSpPr/>
          <p:nvPr/>
        </p:nvSpPr>
        <p:spPr>
          <a:xfrm>
            <a:off x="521208" y="4812744"/>
            <a:ext cx="11146536" cy="1420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Phelps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family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album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8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Katie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Ledecky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49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nine.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Daiya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Seto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swimmer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50.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</p:txBody>
      </p:sp>
      <p:sp>
        <p:nvSpPr>
          <p:cNvPr id="5" name="QM_3_AN.108_1#bba15da80.blank?vbadefaultcenterpage=1&amp;parentnodeid=163b04d6d&amp;vbapositionanswer=44&amp;vbahtmlprocessed=1"/>
          <p:cNvSpPr/>
          <p:nvPr/>
        </p:nvSpPr>
        <p:spPr>
          <a:xfrm>
            <a:off x="8319008" y="1308116"/>
            <a:ext cx="99218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courage</a:t>
            </a:r>
            <a:endParaRPr lang="en-US" altLang="zh-CN" sz="2300" dirty="0"/>
          </a:p>
        </p:txBody>
      </p:sp>
      <p:sp>
        <p:nvSpPr>
          <p:cNvPr id="6" name="QM_3_AN.109_1#bba15da80.blank?vbadefaultcenterpage=1&amp;parentnodeid=163b04d6d&amp;vbapositionanswer=45&amp;vbahtmlprocessed=1"/>
          <p:cNvSpPr/>
          <p:nvPr/>
        </p:nvSpPr>
        <p:spPr>
          <a:xfrm>
            <a:off x="962533" y="2286016"/>
            <a:ext cx="1041400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decision</a:t>
            </a:r>
            <a:endParaRPr lang="en-US" altLang="zh-CN" sz="2300" dirty="0"/>
          </a:p>
        </p:txBody>
      </p:sp>
      <p:sp>
        <p:nvSpPr>
          <p:cNvPr id="7" name="QM_3_AN.110_1#bba15da80.blank?vbadefaultcenterpage=1&amp;parentnodeid=163b04d6d&amp;vbapositionanswer=46&amp;vbahtmlprocessed=1"/>
          <p:cNvSpPr/>
          <p:nvPr/>
        </p:nvSpPr>
        <p:spPr>
          <a:xfrm>
            <a:off x="3227896" y="2768616"/>
            <a:ext cx="7318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broke</a:t>
            </a:r>
            <a:endParaRPr lang="en-US" altLang="zh-CN" sz="2300" dirty="0"/>
          </a:p>
        </p:txBody>
      </p:sp>
      <p:sp>
        <p:nvSpPr>
          <p:cNvPr id="8" name="QM_3_AN.111_1#bba15da80.blank?vbadefaultcenterpage=1&amp;parentnodeid=163b04d6d&amp;vbapositionanswer=47&amp;vbahtmlprocessed=1"/>
          <p:cNvSpPr/>
          <p:nvPr/>
        </p:nvSpPr>
        <p:spPr>
          <a:xfrm>
            <a:off x="5621846" y="3784044"/>
            <a:ext cx="7318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endParaRPr lang="en-US" altLang="zh-CN" sz="2300" dirty="0"/>
          </a:p>
        </p:txBody>
      </p:sp>
      <p:sp>
        <p:nvSpPr>
          <p:cNvPr id="9" name="QM_3_AN.112_1#bba15da80.blank?vbadefaultcenterpage=1&amp;parentnodeid=163b04d6d&amp;vbapositionanswer=48&amp;vbahtmlprocessed=1"/>
          <p:cNvSpPr/>
          <p:nvPr/>
        </p:nvSpPr>
        <p:spPr>
          <a:xfrm>
            <a:off x="2354771" y="4266644"/>
            <a:ext cx="5540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</a:t>
            </a:r>
            <a:endParaRPr lang="en-US" altLang="zh-CN" sz="2300" dirty="0"/>
          </a:p>
        </p:txBody>
      </p:sp>
      <p:sp>
        <p:nvSpPr>
          <p:cNvPr id="10" name="QM_3_AN.113_1#bba15da80.blank?vbadefaultcenterpage=1&amp;parentnodeid=163b04d6d&amp;vbapositionanswer=49&amp;vbahtmlprocessed=1"/>
          <p:cNvSpPr/>
          <p:nvPr/>
        </p:nvSpPr>
        <p:spPr>
          <a:xfrm>
            <a:off x="5748846" y="5257244"/>
            <a:ext cx="70008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taken</a:t>
            </a:r>
            <a:endParaRPr lang="en-US" altLang="zh-CN" sz="2300" dirty="0"/>
          </a:p>
        </p:txBody>
      </p:sp>
      <p:sp>
        <p:nvSpPr>
          <p:cNvPr id="11" name="QM_3_AN.114_1#bba15da80.blank?vbadefaultcenterpage=1&amp;parentnodeid=163b04d6d&amp;vbapositionanswer=50&amp;vbahtmlprocessed=1"/>
          <p:cNvSpPr/>
          <p:nvPr/>
        </p:nvSpPr>
        <p:spPr>
          <a:xfrm>
            <a:off x="3923221" y="5727144"/>
            <a:ext cx="733425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Japan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235b92190?vbadefaultcenterpage=1&amp;parentnodeid=cc860627b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六、补全对话（有一项多余）（每小题2分，共10分）</a:t>
            </a:r>
            <a:endParaRPr lang="en-US" altLang="zh-CN" sz="2600" dirty="0"/>
          </a:p>
        </p:txBody>
      </p:sp>
      <p:sp>
        <p:nvSpPr>
          <p:cNvPr id="3" name="QM_3_BD.115_1#6e1cf9397?vbadefaultcenterpage=1&amp;parentnodeid=235b92190&amp;vbahtmlprocessed=1"/>
          <p:cNvSpPr/>
          <p:nvPr/>
        </p:nvSpPr>
        <p:spPr>
          <a:xfrm>
            <a:off x="521208" y="130902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（Robert=R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Jack=J）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J:Hello,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Robert.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Saturday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morning?</a:t>
            </a:r>
            <a:endParaRPr lang="en-US" altLang="zh-CN" sz="2300" dirty="0"/>
          </a:p>
        </p:txBody>
      </p:sp>
      <p:sp>
        <p:nvSpPr>
          <p:cNvPr id="4" name="QM_3_BD.115_2#6e1cf9397?segpoint=1&amp;vbadefaultcenterpage=1&amp;parentnodeid=235b92190&amp;vbahtmlprocessed=1&amp;hasbroken=1"/>
          <p:cNvSpPr/>
          <p:nvPr/>
        </p:nvSpPr>
        <p:spPr>
          <a:xfrm>
            <a:off x="521208" y="2369031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R:Yes.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51.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J:There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basketball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Centre.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it?</a:t>
            </a:r>
            <a:endParaRPr lang="en-US" altLang="zh-CN" sz="2300" dirty="0"/>
          </a:p>
        </p:txBody>
      </p:sp>
      <p:sp>
        <p:nvSpPr>
          <p:cNvPr id="5" name="QM_3_BD.115_3#6e1cf9397?segpoint=1&amp;vbadefaultcenterpage=1&amp;parentnodeid=235b92190&amp;vbahtmlprocessed=1&amp;hasbroken=1"/>
          <p:cNvSpPr/>
          <p:nvPr/>
        </p:nvSpPr>
        <p:spPr>
          <a:xfrm>
            <a:off x="521208" y="3423132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R:Sure.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52.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J:Our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No.1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School.</a:t>
            </a:r>
            <a:endParaRPr lang="en-US" altLang="zh-CN" sz="2300" dirty="0"/>
          </a:p>
        </p:txBody>
      </p:sp>
      <p:sp>
        <p:nvSpPr>
          <p:cNvPr id="6" name="QM_3_BD.115_4#6e1cf9397?segpoint=1&amp;vbadefaultcenterpage=1&amp;parentnodeid=235b92190&amp;vbahtmlprocessed=1&amp;hasbroken=1"/>
          <p:cNvSpPr/>
          <p:nvPr/>
        </p:nvSpPr>
        <p:spPr>
          <a:xfrm>
            <a:off x="521208" y="4477232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R: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53.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cheer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team.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J:Yeah.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easy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beat.</a:t>
            </a:r>
            <a:endParaRPr lang="en-US" altLang="zh-CN" sz="2300" dirty="0"/>
          </a:p>
        </p:txBody>
      </p:sp>
      <p:sp>
        <p:nvSpPr>
          <p:cNvPr id="7" name="QM_3_AN.116_1#6e1cf9397.blank?vbadefaultcenterpage=1&amp;parentnodeid=235b92190&amp;vbapositionanswer=51&amp;vbahtmlprocessed=1"/>
          <p:cNvSpPr/>
          <p:nvPr/>
        </p:nvSpPr>
        <p:spPr>
          <a:xfrm>
            <a:off x="1896936" y="2330931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8" name="QM_3_AN.117_1#6e1cf9397.blank?vbadefaultcenterpage=1&amp;parentnodeid=235b92190&amp;vbapositionanswer=52&amp;vbahtmlprocessed=1"/>
          <p:cNvSpPr/>
          <p:nvPr/>
        </p:nvSpPr>
        <p:spPr>
          <a:xfrm>
            <a:off x="2005521" y="3385032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9" name="QM_3_AN.118_1#6e1cf9397.blank?vbadefaultcenterpage=1&amp;parentnodeid=235b92190&amp;vbapositionanswer=53&amp;vbahtmlprocessed=1"/>
          <p:cNvSpPr/>
          <p:nvPr/>
        </p:nvSpPr>
        <p:spPr>
          <a:xfrm>
            <a:off x="1276858" y="4439132"/>
            <a:ext cx="228600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119_1#6e1cf9397?segpoint=1&amp;vbadefaultcenterpage=1&amp;parentnodeid=235b92190&amp;vbahtmlprocessed=1&amp;hasbroken=1"/>
          <p:cNvSpPr/>
          <p:nvPr/>
        </p:nvSpPr>
        <p:spPr>
          <a:xfrm>
            <a:off x="521208" y="129811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R:So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match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exciting.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54.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J:8:30.Do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time?</a:t>
            </a:r>
            <a:endParaRPr lang="en-US" altLang="zh-CN" sz="2300" dirty="0"/>
          </a:p>
        </p:txBody>
      </p:sp>
      <p:sp>
        <p:nvSpPr>
          <p:cNvPr id="3" name="QM_3_BD.119_2#6e1cf9397?segpoint=1&amp;vbadefaultcenterpage=1&amp;parentnodeid=235b92190&amp;vbahtmlprocessed=1&amp;hasbroken=1"/>
          <p:cNvSpPr/>
          <p:nvPr/>
        </p:nvSpPr>
        <p:spPr>
          <a:xfrm>
            <a:off x="521208" y="2350245"/>
            <a:ext cx="11146536" cy="2043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R:Of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course.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55.</a:t>
            </a:r>
            <a:r>
              <a:rPr lang="en-US" altLang="zh-CN" sz="23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endParaRPr lang="en-US" altLang="zh-CN" sz="2300" dirty="0"/>
          </a:p>
          <a:p>
            <a:pPr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J:OK.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three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buses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waiting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front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library.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Let's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>
              <a:lnSpc>
                <a:spcPts val="4100"/>
              </a:lnSpc>
            </a:pP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8:00.</a:t>
            </a:r>
            <a:endParaRPr lang="en-US" altLang="zh-CN" sz="2300" dirty="0"/>
          </a:p>
          <a:p>
            <a:pPr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R:All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right.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then.</a:t>
            </a:r>
            <a:endParaRPr lang="en-US" altLang="zh-CN" sz="2300" dirty="0"/>
          </a:p>
        </p:txBody>
      </p:sp>
      <p:sp>
        <p:nvSpPr>
          <p:cNvPr id="4" name="QM_3_AN.120_1#6e1cf9397.blank?vbadefaultcenterpage=1&amp;parentnodeid=235b92190&amp;vbapositionanswer=54&amp;vbahtmlprocessed=1"/>
          <p:cNvSpPr/>
          <p:nvPr/>
        </p:nvSpPr>
        <p:spPr>
          <a:xfrm>
            <a:off x="5251958" y="126001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5" name="QM_3_AN.121_1#6e1cf9397.blank?vbadefaultcenterpage=1&amp;parentnodeid=235b92190&amp;vbapositionanswer=55&amp;vbahtmlprocessed=1"/>
          <p:cNvSpPr/>
          <p:nvPr/>
        </p:nvSpPr>
        <p:spPr>
          <a:xfrm>
            <a:off x="2700846" y="2312145"/>
            <a:ext cx="244475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</a:t>
            </a:r>
            <a:endParaRPr lang="en-US" altLang="zh-CN" sz="2300" dirty="0"/>
          </a:p>
        </p:txBody>
      </p:sp>
      <p:graphicFrame>
        <p:nvGraphicFramePr>
          <p:cNvPr id="28" name="QM_3_BD.122_1#6e1cf9397?colgroup=37&amp;vbadefaultcenterpage=1&amp;parentnodeid=235b92190&amp;vbahtmlprocessed=1&amp;hasbroken=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56377"/>
              </p:ext>
            </p:extLst>
          </p:nvPr>
        </p:nvGraphicFramePr>
        <p:xfrm>
          <a:off x="521208" y="4525438"/>
          <a:ext cx="11128248" cy="1324547"/>
        </p:xfrm>
        <a:graphic>
          <a:graphicData uri="http://schemas.openxmlformats.org/drawingml/2006/table">
            <a:tbl>
              <a:tblPr/>
              <a:tblGrid>
                <a:gridCol w="111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4547"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lnSpc>
                          <a:spcPts val="3500"/>
                        </a:lnSpc>
                        <a:tabLst>
                          <a:tab pos="5524500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What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time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does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it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start?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	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Between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which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teams?</a:t>
                      </a:r>
                      <a:endParaRPr lang="en-US" altLang="zh-CN" sz="1200" dirty="0"/>
                    </a:p>
                    <a:p>
                      <a:pPr marL="0" algn="l" defTabSz="914400" rtl="0" eaLnBrk="1" latinLnBrk="0" hangingPunct="0">
                        <a:lnSpc>
                          <a:spcPts val="3500"/>
                        </a:lnSpc>
                        <a:tabLst>
                          <a:tab pos="5524500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C.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What's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up?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	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Here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you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are.</a:t>
                      </a:r>
                      <a:endParaRPr lang="en-US" altLang="zh-CN" sz="1200" dirty="0"/>
                    </a:p>
                    <a:p>
                      <a:pPr marL="0" algn="l" defTabSz="914400" rtl="0" eaLnBrk="1" latinLnBrk="0" hangingPunct="0">
                        <a:lnSpc>
                          <a:spcPts val="3200"/>
                        </a:lnSpc>
                        <a:tabLst>
                          <a:tab pos="5524500" algn="l"/>
                        </a:tabLst>
                      </a:pP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E.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I'd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like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to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watch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the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game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very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much.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	</a:t>
                      </a:r>
                      <a:r>
                        <a:rPr lang="en-US" altLang="zh-CN" sz="2300" b="0" i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F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.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SimSun" pitchFamily="34" charset="0"/>
                          <a:ea typeface="SimSun" pitchFamily="34" charset="-122"/>
                          <a:cs typeface="SimSun" pitchFamily="34" charset="-120"/>
                        </a:rPr>
                        <a:t> </a:t>
                      </a:r>
                      <a:r>
                        <a:rPr lang="en-US" altLang="zh-CN" sz="2300" b="0" i="0" dirty="0">
                          <a:solidFill>
                            <a:srgbClr val="000000"/>
                          </a:solidFill>
                          <a:latin typeface="Times New Roman" pitchFamily="34" charset="0"/>
                          <a:ea typeface="Microsoft Yahei" pitchFamily="34" charset="-122"/>
                          <a:cs typeface="Times New Roman" pitchFamily="34" charset="-120"/>
                        </a:rPr>
                        <a:t>Great!</a:t>
                      </a:r>
                      <a:endParaRPr lang="en-US" altLang="zh-CN" sz="1200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50c157b4f?vbadefaultcenterpage=1&amp;parentnodeid=cc860627b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七、书面表达（20分）</a:t>
            </a:r>
            <a:endParaRPr lang="en-US" altLang="zh-CN" sz="2600" dirty="0"/>
          </a:p>
        </p:txBody>
      </p:sp>
      <p:sp>
        <p:nvSpPr>
          <p:cNvPr id="3" name="QO_3_BD.123_1#b1959cff6?vbadefaultcenterpage=1&amp;parentnodeid=50c157b4f&amp;vbahtmlprocessed=1"/>
          <p:cNvSpPr/>
          <p:nvPr/>
        </p:nvSpPr>
        <p:spPr>
          <a:xfrm>
            <a:off x="521208" y="1309029"/>
            <a:ext cx="11146536" cy="25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现在，中学生普遍缺少运动甚至不运动。请就此现象写一篇题为“My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view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sports”的80词左右的英语短文，谈谈你的看法。</a:t>
            </a:r>
            <a:endParaRPr lang="en-US" altLang="zh-CN" sz="2300" dirty="0"/>
          </a:p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写作要点：1.缺少运动的原因；</a:t>
            </a:r>
            <a:endParaRPr lang="en-US" altLang="zh-CN" sz="2300" dirty="0"/>
          </a:p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2.缺少运动对学生的影响；</a:t>
            </a:r>
            <a:endParaRPr lang="en-US" altLang="zh-CN" sz="2300" dirty="0"/>
          </a:p>
          <a:p>
            <a:pPr marL="0"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3.针对这种现象给出改善的建议。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BD.123_2#b1959cff6?vbadefaultcenterpage=1&amp;parentnodeid=50c157b4f&amp;vbahtmlprocessed=1"/>
          <p:cNvSpPr/>
          <p:nvPr/>
        </p:nvSpPr>
        <p:spPr>
          <a:xfrm>
            <a:off x="521208" y="2006108"/>
            <a:ext cx="11146536" cy="204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写作要求：1.内容必须包含所给的信息，可适当发挥，使行文连贯；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2.语篇完整，语句通顺，语法正确，书写规范；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3.文中不得出现人名、校名以及透露个人信息的地名；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4.开头已给出，不计入总词数。</a:t>
            </a:r>
            <a:endParaRPr lang="en-US" altLang="zh-CN" sz="2300" dirty="0"/>
          </a:p>
        </p:txBody>
      </p:sp>
      <p:sp>
        <p:nvSpPr>
          <p:cNvPr id="3" name="QO_3_BD.123_3#b1959cff6?segpoint=1&amp;vbadefaultcenterpage=1&amp;parentnodeid=50c157b4f&amp;vbahtmlprocessed=1"/>
          <p:cNvSpPr/>
          <p:nvPr/>
        </p:nvSpPr>
        <p:spPr>
          <a:xfrm>
            <a:off x="521208" y="4112339"/>
            <a:ext cx="11146536" cy="991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view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spare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now.____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cc860627b.fixed?vbadefaultcenterpage=1&amp;vbahtmlprocessed=1"/>
          <p:cNvSpPr/>
          <p:nvPr/>
        </p:nvSpPr>
        <p:spPr>
          <a:xfrm>
            <a:off x="0" y="2916936"/>
            <a:ext cx="1217066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Module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8</a:t>
            </a:r>
            <a:r>
              <a:rPr lang="en-US" altLang="zh-CN" sz="4400" b="1" i="0" dirty="0">
                <a:solidFill>
                  <a:srgbClr val="E62129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E62129"/>
                </a:solidFill>
                <a:latin typeface="Calibri " pitchFamily="34" charset="0"/>
                <a:ea typeface="Calibri " pitchFamily="34" charset="-122"/>
                <a:cs typeface="Calibri " pitchFamily="34" charset="-120"/>
              </a:rPr>
              <a:t>综合检测卷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3_AN.124_1#b1959cff6?vbadefaultcenterpage=1&amp;parentnodeid=50c157b4f&amp;vbahtmlprocessed=1"/>
          <p:cNvSpPr/>
          <p:nvPr/>
        </p:nvSpPr>
        <p:spPr>
          <a:xfrm>
            <a:off x="521208" y="87834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version:</a:t>
            </a:r>
            <a:endParaRPr lang="en-US" altLang="zh-CN" sz="2300" dirty="0"/>
          </a:p>
        </p:txBody>
      </p:sp>
      <p:sp>
        <p:nvSpPr>
          <p:cNvPr id="3" name="QO_3_AN.124_2#b1959cff6?vbadefaultcenterpage=1&amp;parentnodeid=50c157b4f&amp;vbahtmlprocessed=1"/>
          <p:cNvSpPr/>
          <p:nvPr/>
        </p:nvSpPr>
        <p:spPr>
          <a:xfrm>
            <a:off x="521208" y="1375616"/>
            <a:ext cx="11146536" cy="4856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view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1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1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short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spare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u="sng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now.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homework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after-school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classes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their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spare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addition,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mobile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phones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computer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games,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Lack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students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unhealthy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cause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kinds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diseases.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affect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brain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development.</a:t>
            </a:r>
            <a:endParaRPr lang="en-US" altLang="zh-CN" sz="2300" dirty="0"/>
          </a:p>
          <a:p>
            <a:pPr algn="l">
              <a:lnSpc>
                <a:spcPct val="140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change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situation.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choose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interested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make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sure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also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exercise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along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with.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Let's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action</a:t>
            </a:r>
            <a:r>
              <a:rPr lang="en-US" altLang="zh-CN" sz="2300" b="0" i="0" dirty="0">
                <a:solidFill>
                  <a:srgbClr val="E74364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immediately.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2_BD#d69dec476?vbadefaultcenterpage=1&amp;parentnodeid=cc860627b&amp;vbahtmlprocessed=1"/>
          <p:cNvSpPr/>
          <p:nvPr/>
        </p:nvSpPr>
        <p:spPr>
          <a:xfrm>
            <a:off x="521208" y="720000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4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（满分：120分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考试时间：120分钟）</a:t>
            </a:r>
            <a:endParaRPr lang="en-US" altLang="zh-CN" sz="2300" dirty="0"/>
          </a:p>
        </p:txBody>
      </p:sp>
      <p:sp>
        <p:nvSpPr>
          <p:cNvPr id="3" name="C_2_BD#b770b1c41?vbadefaultcenterpage=1&amp;parentnodeid=cc860627b&amp;vbahtmlprocessed=1"/>
          <p:cNvSpPr/>
          <p:nvPr/>
        </p:nvSpPr>
        <p:spPr>
          <a:xfrm>
            <a:off x="521208" y="1227619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4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一、单项选择（每小题1分，共10分）</a:t>
            </a:r>
            <a:endParaRPr lang="en-US" altLang="zh-CN" sz="2600" dirty="0"/>
          </a:p>
        </p:txBody>
      </p:sp>
      <p:sp>
        <p:nvSpPr>
          <p:cNvPr id="4" name="QC_3_BD.1_1#20de62e6c?segpoint=1&amp;vbadefaultcenterpage=1&amp;parentnodeid=b770b1c41&amp;vbahtmlprocessed=1&amp;hasbroken=1"/>
          <p:cNvSpPr/>
          <p:nvPr/>
        </p:nvSpPr>
        <p:spPr>
          <a:xfrm>
            <a:off x="521208" y="1792249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—Bob,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again!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time?</a:t>
            </a:r>
            <a:endParaRPr lang="en-US" altLang="zh-CN" sz="2300" dirty="0"/>
          </a:p>
          <a:p>
            <a:pPr marL="0" algn="l">
              <a:lnSpc>
                <a:spcPts val="37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—Sorry,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Smith.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promise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5" name="QC_3_AN.2_1#20de62e6c.bracket?vbadefaultcenterpage=1&amp;parentnodeid=b770b1c41&amp;vbapositionanswer=1&amp;vbahtmlprocessed=1"/>
          <p:cNvSpPr/>
          <p:nvPr/>
        </p:nvSpPr>
        <p:spPr>
          <a:xfrm>
            <a:off x="7311009" y="2274849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6" name="QC_3_BD.3_1#20de62e6c.choices?vbadefaultcenterpage=1&amp;parentnodeid=b770b1c41&amp;vbahtmlprocessed=1"/>
          <p:cNvSpPr/>
          <p:nvPr/>
        </p:nvSpPr>
        <p:spPr>
          <a:xfrm>
            <a:off x="521208" y="27817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excuse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message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problem</a:t>
            </a:r>
            <a:endParaRPr lang="en-US" altLang="zh-CN" sz="2300" dirty="0"/>
          </a:p>
        </p:txBody>
      </p:sp>
      <p:sp>
        <p:nvSpPr>
          <p:cNvPr id="7" name="QC_3_BD.4_1#f379620f0?vbadefaultcenterpage=1&amp;parentnodeid=b770b1c41&amp;vbahtmlprocessed=1&amp;hasbroken=1"/>
          <p:cNvSpPr/>
          <p:nvPr/>
        </p:nvSpPr>
        <p:spPr>
          <a:xfrm>
            <a:off x="521208" y="32746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English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teacher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often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encourages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English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possible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7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8" name="QC_3_AN.5_1#f379620f0.bracket?vbadefaultcenterpage=1&amp;parentnodeid=b770b1c41&amp;vbapositionanswer=2&amp;vbahtmlprocessed=1"/>
          <p:cNvSpPr/>
          <p:nvPr/>
        </p:nvSpPr>
        <p:spPr>
          <a:xfrm>
            <a:off x="2381758" y="3757268"/>
            <a:ext cx="261938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9" name="QC_3_BD.6_1#f379620f0.choices?vbadefaultcenterpage=1&amp;parentnodeid=b770b1c41&amp;vbahtmlprocessed=1"/>
          <p:cNvSpPr/>
          <p:nvPr/>
        </p:nvSpPr>
        <p:spPr>
          <a:xfrm>
            <a:off x="521208" y="42676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speak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speak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speaking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spoken</a:t>
            </a:r>
            <a:endParaRPr lang="en-US" altLang="zh-CN" sz="2300" dirty="0"/>
          </a:p>
        </p:txBody>
      </p:sp>
      <p:sp>
        <p:nvSpPr>
          <p:cNvPr id="10" name="QC_3_BD.7_1#de854437b?vbadefaultcenterpage=1&amp;parentnodeid=b770b1c41&amp;vbahtmlprocessed=1&amp;hasbroken=1"/>
          <p:cNvSpPr/>
          <p:nvPr/>
        </p:nvSpPr>
        <p:spPr>
          <a:xfrm>
            <a:off x="521208" y="4760568"/>
            <a:ext cx="11146536" cy="930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8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Dwen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Dwen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mascot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Beijing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2022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Winter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7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Olympics.(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1" name="QC_3_AN.8_1#de854437b.bracket?vbadefaultcenterpage=1&amp;parentnodeid=b770b1c41&amp;vbapositionanswer=3&amp;vbahtmlprocessed=1"/>
          <p:cNvSpPr/>
          <p:nvPr/>
        </p:nvSpPr>
        <p:spPr>
          <a:xfrm>
            <a:off x="2061083" y="5243168"/>
            <a:ext cx="277813" cy="443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7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2" name="QC_3_BD.9_1#de854437b.choices?vbadefaultcenterpage=1&amp;parentnodeid=b770b1c41&amp;vbahtmlprocessed=1"/>
          <p:cNvSpPr/>
          <p:nvPr/>
        </p:nvSpPr>
        <p:spPr>
          <a:xfrm>
            <a:off x="521208" y="5753518"/>
            <a:ext cx="11146536" cy="439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chosen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chosing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chosing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chosed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0_1#0ff314c88?segpoint=1&amp;vbadefaultcenterpage=1&amp;parentnodeid=b770b1c41&amp;vbahtmlprocessed=1&amp;hasbroken=1"/>
          <p:cNvSpPr/>
          <p:nvPr/>
        </p:nvSpPr>
        <p:spPr>
          <a:xfrm>
            <a:off x="521208" y="799894"/>
            <a:ext cx="11146536" cy="132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play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No.2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Middle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volleyball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</a:p>
          <a:p>
            <a:pPr marL="0">
              <a:lnSpc>
                <a:spcPts val="3500"/>
              </a:lnSpc>
            </a:pP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week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endParaRPr lang="en-US" altLang="zh-CN" sz="2300" dirty="0"/>
          </a:p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—That's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strong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team,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still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expect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11_1#0ff314c88.bracket?vbadefaultcenterpage=1&amp;parentnodeid=b770b1c41&amp;vbapositionanswer=4&amp;vbahtmlprocessed=1"/>
          <p:cNvSpPr/>
          <p:nvPr/>
        </p:nvSpPr>
        <p:spPr>
          <a:xfrm>
            <a:off x="7668133" y="1688894"/>
            <a:ext cx="261938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4" name="QC_3_BD.12_1#0ff314c88.choices?vbadefaultcenterpage=1&amp;parentnodeid=b770b1c41&amp;vbahtmlprocessed=1"/>
          <p:cNvSpPr/>
          <p:nvPr/>
        </p:nvSpPr>
        <p:spPr>
          <a:xfrm>
            <a:off x="521208" y="2188511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against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endParaRPr lang="en-US" altLang="zh-CN" sz="2300" dirty="0"/>
          </a:p>
        </p:txBody>
      </p:sp>
      <p:sp>
        <p:nvSpPr>
          <p:cNvPr id="5" name="QC_3_BD.13_1#988c5d48d?segpoint=1&amp;vbadefaultcenterpage=1&amp;parentnodeid=b770b1c41&amp;vbahtmlprocessed=1&amp;hasbroken=1"/>
          <p:cNvSpPr/>
          <p:nvPr/>
        </p:nvSpPr>
        <p:spPr>
          <a:xfrm>
            <a:off x="521208" y="2647298"/>
            <a:ext cx="11146536" cy="86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5.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—What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disabled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children?</a:t>
            </a:r>
            <a:endParaRPr lang="en-US" altLang="zh-CN" sz="2300" dirty="0"/>
          </a:p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group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them.(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14_1#988c5d48d.bracket?vbadefaultcenterpage=1&amp;parentnodeid=b770b1c41&amp;vbapositionanswer=5&amp;vbahtmlprocessed=1"/>
          <p:cNvSpPr/>
          <p:nvPr/>
        </p:nvSpPr>
        <p:spPr>
          <a:xfrm>
            <a:off x="7578598" y="3091798"/>
            <a:ext cx="261938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7" name="QC_3_BD.15_1#988c5d48d.choices?vbadefaultcenterpage=1&amp;parentnodeid=b770b1c41&amp;vbahtmlprocessed=1"/>
          <p:cNvSpPr/>
          <p:nvPr/>
        </p:nvSpPr>
        <p:spPr>
          <a:xfrm>
            <a:off x="521208" y="3572811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take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look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endParaRPr lang="en-US" altLang="zh-CN" sz="2300" dirty="0"/>
          </a:p>
        </p:txBody>
      </p:sp>
      <p:sp>
        <p:nvSpPr>
          <p:cNvPr id="8" name="QC_3_BD.16_1#52d025479?segpoint=1&amp;vbadefaultcenterpage=1&amp;parentnodeid=b770b1c41&amp;vbahtmlprocessed=1&amp;hasbroken=1"/>
          <p:cNvSpPr/>
          <p:nvPr/>
        </p:nvSpPr>
        <p:spPr>
          <a:xfrm>
            <a:off x="521208" y="4031598"/>
            <a:ext cx="11146536" cy="868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—Oh,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room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dirty,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Mike!</a:t>
            </a:r>
            <a:endParaRPr lang="en-US" altLang="zh-CN" sz="2300" dirty="0"/>
          </a:p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—Sorry,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Mum.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yesterday.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forgot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17_1#52d025479.bracket?vbadefaultcenterpage=1&amp;parentnodeid=b770b1c41&amp;vbapositionanswer=6&amp;vbahtmlprocessed=1"/>
          <p:cNvSpPr/>
          <p:nvPr/>
        </p:nvSpPr>
        <p:spPr>
          <a:xfrm>
            <a:off x="7945565" y="4476098"/>
            <a:ext cx="27781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10" name="QC_3_BD.18_1#52d025479.choices?vbadefaultcenterpage=1&amp;parentnodeid=b770b1c41&amp;vbahtmlprocessed=1"/>
          <p:cNvSpPr/>
          <p:nvPr/>
        </p:nvSpPr>
        <p:spPr>
          <a:xfrm>
            <a:off x="521208" y="4957111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cleaned</a:t>
            </a:r>
            <a:endParaRPr lang="en-US" altLang="zh-CN" sz="2300" dirty="0"/>
          </a:p>
        </p:txBody>
      </p:sp>
      <p:sp>
        <p:nvSpPr>
          <p:cNvPr id="11" name="QC_3_BD.19_1#0059aa335?vbadefaultcenterpage=1&amp;parentnodeid=b770b1c41&amp;vbahtmlprocessed=1&amp;hasbroken=1"/>
          <p:cNvSpPr/>
          <p:nvPr/>
        </p:nvSpPr>
        <p:spPr>
          <a:xfrm>
            <a:off x="521208" y="5427011"/>
            <a:ext cx="11146536" cy="413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35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hope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each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successful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our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studies.(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12" name="QC_3_AN.20_1#0059aa335.bracket?vbadefaultcenterpage=1&amp;parentnodeid=b770b1c41&amp;vbapositionanswer=7&amp;vbahtmlprocessed=1"/>
          <p:cNvSpPr/>
          <p:nvPr/>
        </p:nvSpPr>
        <p:spPr>
          <a:xfrm>
            <a:off x="9716008" y="5427011"/>
            <a:ext cx="277813" cy="417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34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3" name="QC_3_BD.21_1#0059aa335.choices?vbadefaultcenterpage=1&amp;parentnodeid=b770b1c41&amp;vbahtmlprocessed=1"/>
          <p:cNvSpPr/>
          <p:nvPr/>
        </p:nvSpPr>
        <p:spPr>
          <a:xfrm>
            <a:off x="521208" y="5896911"/>
            <a:ext cx="11146536" cy="41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22_1#b1967d149?segpoint=1&amp;vbadefaultcenterpage=1&amp;parentnodeid=b770b1c41&amp;vbahtmlprocessed=1&amp;hasbroken=1"/>
          <p:cNvSpPr/>
          <p:nvPr/>
        </p:nvSpPr>
        <p:spPr>
          <a:xfrm>
            <a:off x="521208" y="122445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8.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hear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football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game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yesterday.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score?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—2∶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0.(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3" name="QC_3_AN.23_1#b1967d149.bracket?vbadefaultcenterpage=1&amp;parentnodeid=b770b1c41&amp;vbapositionanswer=8&amp;vbahtmlprocessed=1"/>
          <p:cNvSpPr/>
          <p:nvPr/>
        </p:nvSpPr>
        <p:spPr>
          <a:xfrm>
            <a:off x="1800733" y="1745155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4" name="QC_3_BD.24_1#b1967d149.choices?vbadefaultcenterpage=1&amp;parentnodeid=b770b1c41&amp;vbahtmlprocessed=1"/>
          <p:cNvSpPr/>
          <p:nvPr/>
        </p:nvSpPr>
        <p:spPr>
          <a:xfrm>
            <a:off x="521208" y="22701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many</a:t>
            </a:r>
            <a:endParaRPr lang="en-US" altLang="zh-CN" sz="2300" dirty="0"/>
          </a:p>
        </p:txBody>
      </p:sp>
      <p:sp>
        <p:nvSpPr>
          <p:cNvPr id="5" name="QC_3_BD.25_1#bde753b57?segpoint=1&amp;vbadefaultcenterpage=1&amp;parentnodeid=b770b1c41&amp;vbahtmlprocessed=1&amp;hasbroken=1"/>
          <p:cNvSpPr/>
          <p:nvPr/>
        </p:nvSpPr>
        <p:spPr>
          <a:xfrm>
            <a:off x="521208" y="27972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9.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—Didn't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time?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lost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only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3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points.(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6" name="QC_3_AN.26_1#bde753b57.bracket?vbadefaultcenterpage=1&amp;parentnodeid=b770b1c41&amp;vbapositionanswer=9&amp;vbahtmlprocessed=1"/>
          <p:cNvSpPr/>
          <p:nvPr/>
        </p:nvSpPr>
        <p:spPr>
          <a:xfrm>
            <a:off x="6350508" y="331798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7" name="QC_3_BD.27_1#bde753b57.choices?vbadefaultcenterpage=1&amp;parentnodeid=b770b1c41&amp;vbahtmlprocessed=1"/>
          <p:cNvSpPr/>
          <p:nvPr/>
        </p:nvSpPr>
        <p:spPr>
          <a:xfrm>
            <a:off x="521208" y="38449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endParaRPr lang="en-US" altLang="zh-CN" sz="2300" dirty="0"/>
          </a:p>
        </p:txBody>
      </p:sp>
      <p:sp>
        <p:nvSpPr>
          <p:cNvPr id="8" name="QC_3_BD.28_1#448e56b6e?segpoint=1&amp;vbadefaultcenterpage=1&amp;parentnodeid=b770b1c41&amp;vbahtmlprocessed=1&amp;hasbroken=1"/>
          <p:cNvSpPr/>
          <p:nvPr/>
        </p:nvSpPr>
        <p:spPr>
          <a:xfrm>
            <a:off x="521208" y="4372085"/>
            <a:ext cx="11146536" cy="991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l">
              <a:lnSpc>
                <a:spcPts val="41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—I'm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sorry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late,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traffic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is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so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heavy.</a:t>
            </a:r>
            <a:endParaRPr lang="en-US" altLang="zh-CN" sz="2300" dirty="0"/>
          </a:p>
          <a:p>
            <a:pPr marL="0" algn="l">
              <a:lnSpc>
                <a:spcPts val="4000"/>
              </a:lnSpc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—</a:t>
            </a:r>
            <a:r>
              <a:rPr lang="en-US" altLang="zh-CN" sz="230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Everyone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should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arrive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here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time!(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300" dirty="0"/>
          </a:p>
        </p:txBody>
      </p:sp>
      <p:sp>
        <p:nvSpPr>
          <p:cNvPr id="9" name="QC_3_AN.29_1#448e56b6e.bracket?vbadefaultcenterpage=1&amp;parentnodeid=b770b1c41&amp;vbapositionanswer=10&amp;vbahtmlprocessed=1"/>
          <p:cNvSpPr/>
          <p:nvPr/>
        </p:nvSpPr>
        <p:spPr>
          <a:xfrm>
            <a:off x="7264908" y="4892785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0" name="QC_3_BD.30_1#448e56b6e.choices?vbadefaultcenterpage=1&amp;parentnodeid=b770b1c41&amp;vbahtmlprocessed=1"/>
          <p:cNvSpPr/>
          <p:nvPr/>
        </p:nvSpPr>
        <p:spPr>
          <a:xfrm>
            <a:off x="521208" y="5419772"/>
            <a:ext cx="11146536" cy="465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tabLst>
                <a:tab pos="2862834" algn="l"/>
                <a:tab pos="5712968" algn="l"/>
                <a:tab pos="8563102" algn="l"/>
              </a:tabLst>
            </a:pP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doesn't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matter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Never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That's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excuse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mention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78768e917?vbadefaultcenterpage=1&amp;parentnodeid=cc860627b&amp;vbahtmlprocessed=1"/>
          <p:cNvSpPr/>
          <p:nvPr/>
        </p:nvSpPr>
        <p:spPr>
          <a:xfrm>
            <a:off x="521208" y="720000"/>
            <a:ext cx="11146536" cy="949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600" b="1" i="0" dirty="0">
                <a:solidFill>
                  <a:srgbClr val="37363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二、完形填空（每小题2分，共20分）</a:t>
            </a:r>
            <a:endParaRPr lang="en-US" altLang="zh-CN" sz="2600" dirty="0"/>
          </a:p>
        </p:txBody>
      </p:sp>
      <p:sp>
        <p:nvSpPr>
          <p:cNvPr id="3" name="QM_3_BD.31_1#2f082a8f1?vbadefaultcenterpage=1&amp;parentnodeid=78768e917&amp;vbahtmlprocessed=1"/>
          <p:cNvSpPr/>
          <p:nvPr/>
        </p:nvSpPr>
        <p:spPr>
          <a:xfrm>
            <a:off x="521208" y="1309029"/>
            <a:ext cx="11146536" cy="414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school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Saturday.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entered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older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boys.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didn't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friend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really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managed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little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bit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over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I'll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him!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probably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better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distances（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楷体" pitchFamily="34" charset="-122"/>
                <a:cs typeface="Times New Roman" pitchFamily="34" charset="-120"/>
              </a:rPr>
              <a:t>距离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）.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might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enter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1,000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short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distance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good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distance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races,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however,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time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you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start.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M_3_BD.31_2#2f082a8f1?vbadefaultcenterpage=1&amp;parentnodeid=78768e917&amp;vbahtmlprocessed=1"/>
          <p:cNvSpPr/>
          <p:nvPr/>
        </p:nvSpPr>
        <p:spPr>
          <a:xfrm>
            <a:off x="521208" y="1744774"/>
            <a:ext cx="11146536" cy="3620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Although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,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slow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race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compared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with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behind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personal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best.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haven't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been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training.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year,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get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training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least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month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Sports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Day.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will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half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hour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every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morning.</a:t>
            </a:r>
            <a:endParaRPr lang="en-US" altLang="zh-CN" sz="2300" dirty="0"/>
          </a:p>
          <a:p>
            <a:pPr algn="l">
              <a:lnSpc>
                <a:spcPct val="150000"/>
              </a:lnSpc>
            </a:pP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thought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but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third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My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left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foot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touched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bar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just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enough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knock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 u="sng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 u="sng" spc="-1030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i="0" u="sng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i="0" u="sng" spc="-10300">
                <a:solidFill>
                  <a:srgbClr val="FFFFFF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more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if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I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am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going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to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this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event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next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year.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_BD.32_1#296fca78b.choices?vbadefaultcenterpage=1&amp;parentnodeid=2f082a8f1&amp;vbahtmlprocessed=1&amp;hasbroken=1"/>
          <p:cNvSpPr/>
          <p:nvPr/>
        </p:nvSpPr>
        <p:spPr>
          <a:xfrm>
            <a:off x="521208" y="974900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first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second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third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last</a:t>
            </a:r>
            <a:endParaRPr lang="en-US" altLang="zh-CN" sz="2300" dirty="0"/>
          </a:p>
        </p:txBody>
      </p:sp>
      <p:sp>
        <p:nvSpPr>
          <p:cNvPr id="3" name="QC_4_AN.33_1#296fca78b.bracket?vbadefaultcenterpage=1&amp;parentnodeid=2f082a8f1&amp;vbapositionanswer=11&amp;vbahtmlprocessed=1"/>
          <p:cNvSpPr/>
          <p:nvPr/>
        </p:nvSpPr>
        <p:spPr>
          <a:xfrm>
            <a:off x="1364425" y="974900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4" name="QC_4_BD.34_1#33f1cc6a7.choices?vbadefaultcenterpage=1&amp;parentnodeid=2f082a8f1&amp;vbahtmlprocessed=1&amp;hasbroken=1"/>
          <p:cNvSpPr/>
          <p:nvPr/>
        </p:nvSpPr>
        <p:spPr>
          <a:xfrm>
            <a:off x="521208" y="14999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12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win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help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beat</a:t>
            </a:r>
            <a:endParaRPr lang="en-US" altLang="zh-CN" sz="2300" dirty="0"/>
          </a:p>
        </p:txBody>
      </p:sp>
      <p:sp>
        <p:nvSpPr>
          <p:cNvPr id="5" name="QC_4_AN.35_1#33f1cc6a7.bracket?vbadefaultcenterpage=1&amp;parentnodeid=2f082a8f1&amp;vbapositionanswer=12&amp;vbahtmlprocessed=1"/>
          <p:cNvSpPr/>
          <p:nvPr/>
        </p:nvSpPr>
        <p:spPr>
          <a:xfrm>
            <a:off x="1362583" y="14999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sp>
        <p:nvSpPr>
          <p:cNvPr id="6" name="QC_4_BD.36_1#e0bab72d1.choices?vbadefaultcenterpage=1&amp;parentnodeid=2f082a8f1&amp;vbahtmlprocessed=1&amp;hasbroken=1"/>
          <p:cNvSpPr/>
          <p:nvPr/>
        </p:nvSpPr>
        <p:spPr>
          <a:xfrm>
            <a:off x="521208" y="20206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13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faster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slower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happier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longer</a:t>
            </a:r>
            <a:endParaRPr lang="en-US" altLang="zh-CN" sz="2300" dirty="0"/>
          </a:p>
        </p:txBody>
      </p:sp>
      <p:sp>
        <p:nvSpPr>
          <p:cNvPr id="7" name="QC_4_AN.37_1#e0bab72d1.bracket?vbadefaultcenterpage=1&amp;parentnodeid=2f082a8f1&amp;vbapositionanswer=13&amp;vbahtmlprocessed=1"/>
          <p:cNvSpPr/>
          <p:nvPr/>
        </p:nvSpPr>
        <p:spPr>
          <a:xfrm>
            <a:off x="1362583" y="20206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8" name="QC_4_BD.38_1#10a7f1cb9.choices?vbadefaultcenterpage=1&amp;parentnodeid=2f082a8f1&amp;vbahtmlprocessed=1&amp;hasbroken=1"/>
          <p:cNvSpPr/>
          <p:nvPr/>
        </p:nvSpPr>
        <p:spPr>
          <a:xfrm>
            <a:off x="521208" y="25413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14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runner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walker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thinker</a:t>
            </a:r>
            <a:endParaRPr lang="en-US" altLang="zh-CN" sz="2300" dirty="0"/>
          </a:p>
        </p:txBody>
      </p:sp>
      <p:sp>
        <p:nvSpPr>
          <p:cNvPr id="9" name="QC_4_AN.39_1#10a7f1cb9.bracket?vbadefaultcenterpage=1&amp;parentnodeid=2f082a8f1&amp;vbapositionanswer=14&amp;vbahtmlprocessed=1"/>
          <p:cNvSpPr/>
          <p:nvPr/>
        </p:nvSpPr>
        <p:spPr>
          <a:xfrm>
            <a:off x="1375283" y="25413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0" name="QC_4_BD.40_1#daa46bff4.choices?vbadefaultcenterpage=1&amp;parentnodeid=2f082a8f1&amp;vbahtmlprocessed=1&amp;hasbroken=1"/>
          <p:cNvSpPr/>
          <p:nvPr/>
        </p:nvSpPr>
        <p:spPr>
          <a:xfrm>
            <a:off x="521208" y="30620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15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hand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off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catch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send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away</a:t>
            </a:r>
            <a:endParaRPr lang="en-US" altLang="zh-CN" sz="2300" dirty="0"/>
          </a:p>
        </p:txBody>
      </p:sp>
      <p:sp>
        <p:nvSpPr>
          <p:cNvPr id="11" name="QC_4_AN.41_1#daa46bff4.bracket?vbadefaultcenterpage=1&amp;parentnodeid=2f082a8f1&amp;vbapositionanswer=15&amp;vbahtmlprocessed=1"/>
          <p:cNvSpPr/>
          <p:nvPr/>
        </p:nvSpPr>
        <p:spPr>
          <a:xfrm>
            <a:off x="1375283" y="30620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2" name="QC_4_BD.42_1#8d9c841ef.choices?vbadefaultcenterpage=1&amp;parentnodeid=2f082a8f1&amp;vbahtmlprocessed=1&amp;hasbroken=1"/>
          <p:cNvSpPr/>
          <p:nvPr/>
        </p:nvSpPr>
        <p:spPr>
          <a:xfrm>
            <a:off x="521208" y="3582717"/>
            <a:ext cx="11254740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16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400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100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metres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high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long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jump</a:t>
            </a:r>
            <a:endParaRPr lang="en-US" altLang="zh-CN" sz="2300" dirty="0"/>
          </a:p>
        </p:txBody>
      </p:sp>
      <p:sp>
        <p:nvSpPr>
          <p:cNvPr id="13" name="QC_4_AN.43_1#8d9c841ef.bracket?vbadefaultcenterpage=1&amp;parentnodeid=2f082a8f1&amp;vbapositionanswer=16&amp;vbahtmlprocessed=1"/>
          <p:cNvSpPr/>
          <p:nvPr/>
        </p:nvSpPr>
        <p:spPr>
          <a:xfrm>
            <a:off x="1362583" y="35827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14" name="QC_4_BD.44_1#a0c0ddf10.choices?vbadefaultcenterpage=1&amp;parentnodeid=2f082a8f1&amp;vbahtmlprocessed=1&amp;hasbroken=1"/>
          <p:cNvSpPr/>
          <p:nvPr/>
        </p:nvSpPr>
        <p:spPr>
          <a:xfrm>
            <a:off x="521208" y="41034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17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what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how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which</a:t>
            </a:r>
            <a:endParaRPr lang="en-US" altLang="zh-CN" sz="2300" dirty="0"/>
          </a:p>
        </p:txBody>
      </p:sp>
      <p:sp>
        <p:nvSpPr>
          <p:cNvPr id="15" name="QC_4_AN.45_1#a0c0ddf10.bracket?vbadefaultcenterpage=1&amp;parentnodeid=2f082a8f1&amp;vbapositionanswer=17&amp;vbahtmlprocessed=1"/>
          <p:cNvSpPr/>
          <p:nvPr/>
        </p:nvSpPr>
        <p:spPr>
          <a:xfrm>
            <a:off x="1375283" y="41034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p:sp>
        <p:nvSpPr>
          <p:cNvPr id="16" name="QC_4_BD.46_1#a53e7e049.choices?vbadefaultcenterpage=1&amp;parentnodeid=2f082a8f1&amp;vbahtmlprocessed=1&amp;hasbroken=1"/>
          <p:cNvSpPr/>
          <p:nvPr/>
        </p:nvSpPr>
        <p:spPr>
          <a:xfrm>
            <a:off x="521208" y="46241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18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during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after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before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since</a:t>
            </a:r>
            <a:endParaRPr lang="en-US" altLang="zh-CN" sz="2300" dirty="0"/>
          </a:p>
        </p:txBody>
      </p:sp>
      <p:sp>
        <p:nvSpPr>
          <p:cNvPr id="17" name="QC_4_AN.47_1#a53e7e049.bracket?vbadefaultcenterpage=1&amp;parentnodeid=2f082a8f1&amp;vbapositionanswer=18&amp;vbahtmlprocessed=1"/>
          <p:cNvSpPr/>
          <p:nvPr/>
        </p:nvSpPr>
        <p:spPr>
          <a:xfrm>
            <a:off x="1375283" y="46241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  <p:sp>
        <p:nvSpPr>
          <p:cNvPr id="18" name="QC_4_BD.48_1#ec94167ad.choices?vbadefaultcenterpage=1&amp;parentnodeid=2f082a8f1&amp;vbahtmlprocessed=1&amp;hasbroken=1"/>
          <p:cNvSpPr/>
          <p:nvPr/>
        </p:nvSpPr>
        <p:spPr>
          <a:xfrm>
            <a:off x="521208" y="51448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19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knocked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broke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went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down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picked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up</a:t>
            </a:r>
            <a:endParaRPr lang="en-US" altLang="zh-CN" sz="2300" dirty="0"/>
          </a:p>
        </p:txBody>
      </p:sp>
      <p:sp>
        <p:nvSpPr>
          <p:cNvPr id="19" name="QC_4_AN.49_1#ec94167ad.bracket?vbadefaultcenterpage=1&amp;parentnodeid=2f082a8f1&amp;vbapositionanswer=19&amp;vbahtmlprocessed=1"/>
          <p:cNvSpPr/>
          <p:nvPr/>
        </p:nvSpPr>
        <p:spPr>
          <a:xfrm>
            <a:off x="1362583" y="5144817"/>
            <a:ext cx="277813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300" dirty="0"/>
          </a:p>
        </p:txBody>
      </p:sp>
      <p:sp>
        <p:nvSpPr>
          <p:cNvPr id="20" name="QC_4_BD.50_1#6313554f0.choices?vbadefaultcenterpage=1&amp;parentnodeid=2f082a8f1&amp;vbahtmlprocessed=1&amp;hasbroken=1"/>
          <p:cNvSpPr/>
          <p:nvPr/>
        </p:nvSpPr>
        <p:spPr>
          <a:xfrm>
            <a:off x="521208" y="5665517"/>
            <a:ext cx="11146536" cy="465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000"/>
              </a:lnSpc>
              <a:tabLst>
                <a:tab pos="4464812" algn="l"/>
                <a:tab pos="6986524" algn="l"/>
                <a:tab pos="9419336" algn="l"/>
              </a:tabLst>
            </a:pPr>
            <a:r>
              <a:rPr lang="en-US" altLang="zh-CN" sz="2300" b="0" i="0" dirty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(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300" b="0" i="0">
                <a:solidFill>
                  <a:srgbClr val="3EA9A7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r>
              <a:rPr lang="en-US" altLang="zh-CN" sz="2300" b="0" i="0">
                <a:solidFill>
                  <a:srgbClr val="3EA9A7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study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work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C.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practise</a:t>
            </a:r>
            <a:r>
              <a:rPr lang="en-US" altLang="zh-CN" sz="23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3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3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3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teach</a:t>
            </a:r>
            <a:endParaRPr lang="en-US" altLang="zh-CN" sz="2300" dirty="0"/>
          </a:p>
        </p:txBody>
      </p:sp>
      <p:sp>
        <p:nvSpPr>
          <p:cNvPr id="21" name="QC_4_AN.51_1#6313554f0.bracket?vbadefaultcenterpage=1&amp;parentnodeid=2f082a8f1&amp;vbapositionanswer=20&amp;vbahtmlprocessed=1"/>
          <p:cNvSpPr/>
          <p:nvPr/>
        </p:nvSpPr>
        <p:spPr>
          <a:xfrm>
            <a:off x="1375283" y="5665517"/>
            <a:ext cx="261938" cy="469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00"/>
              </a:lnSpc>
            </a:pPr>
            <a:r>
              <a:rPr lang="en-US" altLang="zh-CN" sz="2300" b="0" i="0" dirty="0">
                <a:solidFill>
                  <a:srgbClr val="E74364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3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9" grpId="0" build="p" animBg="1"/>
      <p:bldP spid="11" grpId="0" build="p" animBg="1"/>
      <p:bldP spid="13" grpId="0" build="p" animBg="1"/>
      <p:bldP spid="15" grpId="0" build="p" animBg="1"/>
      <p:bldP spid="17" grpId="0" build="p" animBg="1"/>
      <p:bldP spid="19" grpId="0" build="p" animBg="1"/>
      <p:bldP spid="21" grpId="0" build="p" animBg="1"/>
    </p:bldLst>
  </p:timing>
</p:sld>
</file>

<file path=ppt/theme/theme1.xml><?xml version="1.0" encoding="utf-8"?>
<a:theme xmlns:a="http://schemas.openxmlformats.org/drawingml/2006/main" name="合心科技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3541</Words>
  <Application>Microsoft Office PowerPoint</Application>
  <PresentationFormat>宽屏</PresentationFormat>
  <Paragraphs>272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Calibri </vt:lpstr>
      <vt:lpstr>等线</vt:lpstr>
      <vt:lpstr>SimSun</vt:lpstr>
      <vt:lpstr>Arial</vt:lpstr>
      <vt:lpstr>Calibri</vt:lpstr>
      <vt:lpstr>Times New Roman</vt:lpstr>
      <vt:lpstr>合心科技出品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合心科技出品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合心科技出品</dc:title>
  <dc:subject/>
  <dc:creator>合心科技出品</dc:creator>
  <cp:keywords/>
  <dc:description/>
  <cp:lastModifiedBy>HexinAuto</cp:lastModifiedBy>
  <cp:revision>2</cp:revision>
  <dcterms:created xsi:type="dcterms:W3CDTF">2023-08-03T04:46:54Z</dcterms:created>
  <dcterms:modified xsi:type="dcterms:W3CDTF">2023-08-03T04:50:01Z</dcterms:modified>
  <cp:category/>
  <cp:contentStatus/>
</cp:coreProperties>
</file>