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61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1da427a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Modules 5~6 综合检测卷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1da427a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Modules 5~6 综合检测卷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english#pid=64c9b68437e7448f8e712715#tid=64cb192c7b81930009854003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1da427a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Modules 5~6 综合检测卷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c1a58450b?vbadefaultcenterpage=1&amp;parentnodeid=1da427ad9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三、阅读理解（每小题2分，共30分）</a:t>
            </a:r>
            <a:endParaRPr lang="en-US" altLang="zh-CN" sz="2600" dirty="0"/>
          </a:p>
        </p:txBody>
      </p:sp>
      <p:sp>
        <p:nvSpPr>
          <p:cNvPr id="3" name="QM_3_BD.52_1#e4faa7666?segpoint=1&amp;vbadefaultcenterpage=1&amp;parentnodeid=c1a58450b&amp;vbahtmlprocessed=1"/>
          <p:cNvSpPr/>
          <p:nvPr/>
        </p:nvSpPr>
        <p:spPr>
          <a:xfrm>
            <a:off x="521208" y="1309029"/>
            <a:ext cx="11146536" cy="4146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Science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noisy!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Science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London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Underground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Waterloo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Jubilee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Westminster.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Circle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District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South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Kensington.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bring: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bottles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drinks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￡10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cafes.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Entrance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free!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52_2#e4faa7666?vbadefaultcenterpage=1&amp;parentnodeid=c1a58450b&amp;vbahtmlprocessed=1"/>
          <p:cNvSpPr/>
          <p:nvPr/>
        </p:nvSpPr>
        <p:spPr>
          <a:xfrm>
            <a:off x="521208" y="956103"/>
            <a:ext cx="11146536" cy="519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exciting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kids'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area,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Launchpad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floor.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line,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staff（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工作人员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provide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science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science,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indulge（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满足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science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simulators（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模拟装置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floor,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“fun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floor”.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floor.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Overall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experience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in!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52_3#e4faa7666?vbadefaultcenterpage=1&amp;parentnodeid=c1a58450b&amp;vbahtmlprocessed=1"/>
          <p:cNvSpPr/>
          <p:nvPr/>
        </p:nvSpPr>
        <p:spPr>
          <a:xfrm>
            <a:off x="521208" y="1749568"/>
            <a:ext cx="11146536" cy="469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根据短文内容，选择最佳答案。</a:t>
            </a:r>
            <a:endParaRPr lang="en-US" altLang="zh-CN" sz="2300" dirty="0"/>
          </a:p>
        </p:txBody>
      </p:sp>
      <p:sp>
        <p:nvSpPr>
          <p:cNvPr id="3" name="QC_4_BD.53_1#c9362883b?vbadefaultcenterpage=1&amp;parentnodeid=e4faa7666&amp;vbahtmlprocessed=1&amp;hasbroken=1"/>
          <p:cNvSpPr/>
          <p:nvPr/>
        </p:nvSpPr>
        <p:spPr>
          <a:xfrm>
            <a:off x="521208" y="2274586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21.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Science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museums?(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4" name="QC_4_AN.54_1#c9362883b.bracket?vbadefaultcenterpage=1&amp;parentnodeid=e4faa7666&amp;vbapositionanswer=21&amp;vbahtmlprocessed=1"/>
          <p:cNvSpPr/>
          <p:nvPr/>
        </p:nvSpPr>
        <p:spPr>
          <a:xfrm>
            <a:off x="8986838" y="2274586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5" name="QC_4_BD.55_1#c9362883b.choices?vbadefaultcenterpage=1&amp;parentnodeid=e4faa7666&amp;vbahtmlprocessed=1"/>
          <p:cNvSpPr/>
          <p:nvPr/>
        </p:nvSpPr>
        <p:spPr>
          <a:xfrm>
            <a:off x="521208" y="2795286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big.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free.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busy.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noisy.</a:t>
            </a:r>
            <a:endParaRPr lang="en-US" altLang="zh-CN" sz="2300" dirty="0"/>
          </a:p>
        </p:txBody>
      </p:sp>
      <p:sp>
        <p:nvSpPr>
          <p:cNvPr id="6" name="QC_4_BD.56_1#e66f2cd74?vbadefaultcenterpage=1&amp;parentnodeid=e4faa7666&amp;vbahtmlprocessed=1&amp;hasbroken=1"/>
          <p:cNvSpPr/>
          <p:nvPr/>
        </p:nvSpPr>
        <p:spPr>
          <a:xfrm>
            <a:off x="521208" y="3315986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22.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Paragraph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mainly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7" name="QC_4_AN.57_1#e66f2cd74.bracket?vbadefaultcenterpage=1&amp;parentnodeid=e4faa7666&amp;vbapositionanswer=22&amp;vbahtmlprocessed=1"/>
          <p:cNvSpPr/>
          <p:nvPr/>
        </p:nvSpPr>
        <p:spPr>
          <a:xfrm>
            <a:off x="6320346" y="3315986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8" name="QC_4_BD.58_1#e66f2cd74.choices?vbadefaultcenterpage=1&amp;parentnodeid=e4faa7666&amp;vbahtmlprocessed=1"/>
          <p:cNvSpPr/>
          <p:nvPr/>
        </p:nvSpPr>
        <p:spPr>
          <a:xfrm>
            <a:off x="521208" y="3843099"/>
            <a:ext cx="11146536" cy="1517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51181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Science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Science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51181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Science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endParaRPr lang="en-US" altLang="zh-CN" sz="2300" b="0" i="0">
              <a:solidFill>
                <a:srgbClr val="000000"/>
              </a:solidFill>
              <a:latin typeface="SimSun" pitchFamily="34" charset="0"/>
              <a:ea typeface="SimSun" pitchFamily="34" charset="-122"/>
              <a:cs typeface="SimSun" pitchFamily="34" charset="-120"/>
            </a:endParaRPr>
          </a:p>
          <a:p>
            <a:pPr>
              <a:lnSpc>
                <a:spcPct val="150000"/>
              </a:lnSpc>
              <a:tabLst>
                <a:tab pos="5118100" algn="l"/>
              </a:tabLst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trip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Science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59_1#f69f10739?vbadefaultcenterpage=1&amp;parentnodeid=e4faa7666&amp;vbahtmlprocessed=1&amp;hasbroken=1"/>
          <p:cNvSpPr/>
          <p:nvPr/>
        </p:nvSpPr>
        <p:spPr>
          <a:xfrm>
            <a:off x="521208" y="175150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23.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Launchpad.(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4_AN.60_1#f69f10739.bracket?vbadefaultcenterpage=1&amp;parentnodeid=e4faa7666&amp;vbapositionanswer=23&amp;vbahtmlprocessed=1"/>
          <p:cNvSpPr/>
          <p:nvPr/>
        </p:nvSpPr>
        <p:spPr>
          <a:xfrm>
            <a:off x="6094286" y="1751505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4" name="QC_4_BD.61_1#f69f10739.choices?vbadefaultcenterpage=1&amp;parentnodeid=e4faa7666&amp;vbahtmlprocessed=1"/>
          <p:cNvSpPr/>
          <p:nvPr/>
        </p:nvSpPr>
        <p:spPr>
          <a:xfrm>
            <a:off x="521208" y="2282935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51181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favourite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drink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science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free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51181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science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history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Science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endParaRPr lang="en-US" altLang="zh-CN" sz="2300" dirty="0"/>
          </a:p>
        </p:txBody>
      </p:sp>
      <p:sp>
        <p:nvSpPr>
          <p:cNvPr id="5" name="QC_4_BD.62_1#a7102a3a5?vbadefaultcenterpage=1&amp;parentnodeid=e4faa7666&amp;vbahtmlprocessed=1&amp;hasbroken=1"/>
          <p:cNvSpPr/>
          <p:nvPr/>
        </p:nvSpPr>
        <p:spPr>
          <a:xfrm>
            <a:off x="521208" y="33306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24.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underlined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“Overall”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Chinese?(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4_AN.63_1#a7102a3a5.bracket?vbadefaultcenterpage=1&amp;parentnodeid=e4faa7666&amp;vbapositionanswer=24&amp;vbahtmlprocessed=1"/>
          <p:cNvSpPr/>
          <p:nvPr/>
        </p:nvSpPr>
        <p:spPr>
          <a:xfrm>
            <a:off x="8990521" y="3330622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7" name="QC_4_BD.64_1#a7102a3a5.choices?vbadefaultcenterpage=1&amp;parentnodeid=e4faa7666&amp;vbahtmlprocessed=1"/>
          <p:cNvSpPr/>
          <p:nvPr/>
        </p:nvSpPr>
        <p:spPr>
          <a:xfrm>
            <a:off x="521208" y="385132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另外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总之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因此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相反</a:t>
            </a:r>
            <a:endParaRPr lang="en-US" altLang="zh-CN" sz="2300" dirty="0"/>
          </a:p>
        </p:txBody>
      </p:sp>
      <p:sp>
        <p:nvSpPr>
          <p:cNvPr id="8" name="QC_4_BD.65_1#d7f238668?vbadefaultcenterpage=1&amp;parentnodeid=e4faa7666&amp;vbahtmlprocessed=1&amp;hasbroken=1"/>
          <p:cNvSpPr/>
          <p:nvPr/>
        </p:nvSpPr>
        <p:spPr>
          <a:xfrm>
            <a:off x="521208" y="43720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25.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passage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probably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4_AN.66_1#d7f238668.bracket?vbadefaultcenterpage=1&amp;parentnodeid=e4faa7666&amp;vbapositionanswer=25&amp;vbahtmlprocessed=1"/>
          <p:cNvSpPr/>
          <p:nvPr/>
        </p:nvSpPr>
        <p:spPr>
          <a:xfrm>
            <a:off x="6501321" y="4372022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10" name="QC_4_BD.67_1#d7f238668.choices?vbadefaultcenterpage=1&amp;parentnodeid=e4faa7666&amp;vbahtmlprocessed=1"/>
          <p:cNvSpPr/>
          <p:nvPr/>
        </p:nvSpPr>
        <p:spPr>
          <a:xfrm>
            <a:off x="521208" y="489272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report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piece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story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advertisement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68_1#33913ea73?segpoint=1&amp;vbadefaultcenterpage=1&amp;parentnodeid=c1a58450b&amp;vbahtmlprocessed=1"/>
          <p:cNvSpPr/>
          <p:nvPr/>
        </p:nvSpPr>
        <p:spPr>
          <a:xfrm>
            <a:off x="521208" y="1218994"/>
            <a:ext cx="11146536" cy="4672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before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attracts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possible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yourself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steps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below,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you'll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Decide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choose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enjoyable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visit!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68_2#33913ea73?vbadefaultcenterpage=1&amp;parentnodeid=c1a58450b&amp;vbahtmlprocessed=1"/>
          <p:cNvSpPr/>
          <p:nvPr/>
        </p:nvSpPr>
        <p:spPr>
          <a:xfrm>
            <a:off x="521208" y="812403"/>
            <a:ext cx="11146536" cy="5485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research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online.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website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allows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through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information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website,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as: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◇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exhibits（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展品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）—See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special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exhibitions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time.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◇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history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museum—There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often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stories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exhibits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benefactors（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捐赠者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interesting.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◇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Activities—See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tours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special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activities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activities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groups.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◇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Cost,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storage—It's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important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cost.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decide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transportation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needs,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storage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coats,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bags,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etc.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68_3#33913ea73?vbadefaultcenterpage=1&amp;parentnodeid=c1a58450b&amp;vbahtmlprocessed=1"/>
          <p:cNvSpPr/>
          <p:nvPr/>
        </p:nvSpPr>
        <p:spPr>
          <a:xfrm>
            <a:off x="521208" y="1218994"/>
            <a:ext cx="11146536" cy="4672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least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always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Plan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breaks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standing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studying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exhibits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tired.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important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breaks.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break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opportunity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else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always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else.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you're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seeing.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exhibits.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68_4#33913ea73?vbadefaultcenterpage=1&amp;parentnodeid=c1a58450b&amp;vbahtmlprocessed=1"/>
          <p:cNvSpPr/>
          <p:nvPr/>
        </p:nvSpPr>
        <p:spPr>
          <a:xfrm>
            <a:off x="521208" y="1219978"/>
            <a:ext cx="11146536" cy="469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根据短文内容，选择最佳答案。</a:t>
            </a:r>
            <a:endParaRPr lang="en-US" altLang="zh-CN" sz="2300" dirty="0"/>
          </a:p>
        </p:txBody>
      </p:sp>
      <p:sp>
        <p:nvSpPr>
          <p:cNvPr id="3" name="QC_4_BD.69_1#a41f36339?vbadefaultcenterpage=1&amp;parentnodeid=33913ea73&amp;vbahtmlprocessed=1&amp;hasbroken=1"/>
          <p:cNvSpPr/>
          <p:nvPr/>
        </p:nvSpPr>
        <p:spPr>
          <a:xfrm>
            <a:off x="521208" y="1744996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26.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According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passage,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4" name="QC_4_AN.70_1#a41f36339.bracket?vbadefaultcenterpage=1&amp;parentnodeid=33913ea73&amp;vbapositionanswer=26&amp;vbahtmlprocessed=1"/>
          <p:cNvSpPr/>
          <p:nvPr/>
        </p:nvSpPr>
        <p:spPr>
          <a:xfrm>
            <a:off x="8031671" y="1744996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5" name="QC_4_BD.71_1#a41f36339.choices?vbadefaultcenterpage=1&amp;parentnodeid=33913ea73&amp;vbahtmlprocessed=1"/>
          <p:cNvSpPr/>
          <p:nvPr/>
        </p:nvSpPr>
        <p:spPr>
          <a:xfrm>
            <a:off x="521208" y="2272109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research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online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lunch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decide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choose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endParaRPr lang="en-US" altLang="zh-CN" sz="2300" dirty="0"/>
          </a:p>
        </p:txBody>
      </p:sp>
      <p:sp>
        <p:nvSpPr>
          <p:cNvPr id="6" name="QC_4_BD.72_1#220434fac?vbadefaultcenterpage=1&amp;parentnodeid=33913ea73&amp;vbahtmlprocessed=1&amp;hasbroken=1"/>
          <p:cNvSpPr/>
          <p:nvPr/>
        </p:nvSpPr>
        <p:spPr>
          <a:xfrm>
            <a:off x="521208" y="3319796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27.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interesting,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7" name="QC_4_AN.73_1#220434fac.bracket?vbadefaultcenterpage=1&amp;parentnodeid=33913ea73&amp;vbapositionanswer=27&amp;vbahtmlprocessed=1"/>
          <p:cNvSpPr/>
          <p:nvPr/>
        </p:nvSpPr>
        <p:spPr>
          <a:xfrm>
            <a:off x="8268462" y="3319796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8" name="QC_4_BD.74_1#220434fac.choices?vbadefaultcenterpage=1&amp;parentnodeid=33913ea73&amp;vbahtmlprocessed=1"/>
          <p:cNvSpPr/>
          <p:nvPr/>
        </p:nvSpPr>
        <p:spPr>
          <a:xfrm>
            <a:off x="521208" y="3846909"/>
            <a:ext cx="11146536" cy="2043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organise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activities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special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shows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talks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stories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exhibits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benefactors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groups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breaks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75_1#424f5544b?vbadefaultcenterpage=1&amp;parentnodeid=33913ea73&amp;vbahtmlprocessed=1&amp;hasbroken=1"/>
          <p:cNvSpPr/>
          <p:nvPr/>
        </p:nvSpPr>
        <p:spPr>
          <a:xfrm>
            <a:off x="521208" y="1485408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28.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underlined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phrase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“on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show”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means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”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Chinese.(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4_AN.76_1#424f5544b.bracket?vbadefaultcenterpage=1&amp;parentnodeid=33913ea73&amp;vbapositionanswer=28&amp;vbahtmlprocessed=1"/>
          <p:cNvSpPr/>
          <p:nvPr/>
        </p:nvSpPr>
        <p:spPr>
          <a:xfrm>
            <a:off x="9587421" y="1485408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4" name="QC_4_BD.77_1#424f5544b.choices?vbadefaultcenterpage=1&amp;parentnodeid=33913ea73&amp;vbahtmlprocessed=1"/>
          <p:cNvSpPr/>
          <p:nvPr/>
        </p:nvSpPr>
        <p:spPr>
          <a:xfrm>
            <a:off x="521208" y="2010425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表演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试验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尝试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展出</a:t>
            </a:r>
            <a:endParaRPr lang="en-US" altLang="zh-CN" sz="2300" dirty="0"/>
          </a:p>
        </p:txBody>
      </p:sp>
      <p:sp>
        <p:nvSpPr>
          <p:cNvPr id="5" name="QC_4_BD.78_1#feb8fa5dd?vbadefaultcenterpage=1&amp;parentnodeid=33913ea73&amp;vbahtmlprocessed=1&amp;hasbroken=1"/>
          <p:cNvSpPr/>
          <p:nvPr/>
        </p:nvSpPr>
        <p:spPr>
          <a:xfrm>
            <a:off x="521208" y="253112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29.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4_AN.79_1#feb8fa5dd.bracket?vbadefaultcenterpage=1&amp;parentnodeid=33913ea73&amp;vbapositionanswer=29&amp;vbahtmlprocessed=1"/>
          <p:cNvSpPr/>
          <p:nvPr/>
        </p:nvSpPr>
        <p:spPr>
          <a:xfrm>
            <a:off x="8228521" y="2531125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7" name="QC_4_BD.80_1#feb8fa5dd.choices?vbadefaultcenterpage=1&amp;parentnodeid=33913ea73&amp;vbahtmlprocessed=1"/>
          <p:cNvSpPr/>
          <p:nvPr/>
        </p:nvSpPr>
        <p:spPr>
          <a:xfrm>
            <a:off x="521208" y="3058238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experience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strange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ideas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down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discuss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next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plan</a:t>
            </a:r>
            <a:endParaRPr lang="en-US" altLang="zh-CN" sz="2300" dirty="0"/>
          </a:p>
        </p:txBody>
      </p:sp>
      <p:sp>
        <p:nvSpPr>
          <p:cNvPr id="8" name="QC_4_BD.81_1#90643114f?vbadefaultcenterpage=1&amp;parentnodeid=33913ea73&amp;vbahtmlprocessed=1&amp;hasbroken=1"/>
          <p:cNvSpPr/>
          <p:nvPr/>
        </p:nvSpPr>
        <p:spPr>
          <a:xfrm>
            <a:off x="521208" y="410592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30.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passage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mainly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4_AN.82_1#90643114f.bracket?vbadefaultcenterpage=1&amp;parentnodeid=33913ea73&amp;vbapositionanswer=30&amp;vbahtmlprocessed=1"/>
          <p:cNvSpPr/>
          <p:nvPr/>
        </p:nvSpPr>
        <p:spPr>
          <a:xfrm>
            <a:off x="6706108" y="4105925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10" name="QC_4_BD.83_1#90643114f.choices?vbadefaultcenterpage=1&amp;parentnodeid=33913ea73&amp;vbahtmlprocessed=1"/>
          <p:cNvSpPr/>
          <p:nvPr/>
        </p:nvSpPr>
        <p:spPr>
          <a:xfrm>
            <a:off x="521208" y="4633039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museum.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84_1#423c52263?segpoint=1&amp;vbadefaultcenterpage=1&amp;parentnodeid=c1a58450b&amp;vbahtmlprocessed=1"/>
          <p:cNvSpPr/>
          <p:nvPr/>
        </p:nvSpPr>
        <p:spPr>
          <a:xfrm>
            <a:off x="521208" y="879110"/>
            <a:ext cx="11146536" cy="4432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3" name="QM_3_BD.84_2#423c52263?segpoint=1&amp;vbadefaultcenterpage=1&amp;parentnodeid=c1a58450b&amp;vbahtmlprocessed=1&amp;hasbroken=1"/>
          <p:cNvSpPr/>
          <p:nvPr/>
        </p:nvSpPr>
        <p:spPr>
          <a:xfrm>
            <a:off x="521208" y="1370028"/>
            <a:ext cx="11146536" cy="1420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trip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worried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31.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communication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necessary.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proper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7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32.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</p:txBody>
      </p:sp>
      <p:sp>
        <p:nvSpPr>
          <p:cNvPr id="4" name="QM_3_BD.84_3#423c52263?segpoint=1&amp;vbadefaultcenterpage=1&amp;parentnodeid=c1a58450b&amp;vbahtmlprocessed=1&amp;hasbroken=1"/>
          <p:cNvSpPr/>
          <p:nvPr/>
        </p:nvSpPr>
        <p:spPr>
          <a:xfrm>
            <a:off x="521208" y="2847038"/>
            <a:ext cx="11146536" cy="3383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travel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33.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relaxation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reason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Instead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enrich（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使充实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understand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trip.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34.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enough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money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trip.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advice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trip.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least,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keep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保持联系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7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travel.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35.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</p:txBody>
      </p:sp>
      <p:sp>
        <p:nvSpPr>
          <p:cNvPr id="5" name="QM_3_AN.85_1#423c52263.blank?vbadefaultcenterpage=1&amp;parentnodeid=c1a58450b&amp;vbapositionanswer=31&amp;vbahtmlprocessed=1"/>
          <p:cNvSpPr/>
          <p:nvPr/>
        </p:nvSpPr>
        <p:spPr>
          <a:xfrm>
            <a:off x="1632458" y="1814528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6" name="QM_3_AN.86_1#423c52263.blank?vbadefaultcenterpage=1&amp;parentnodeid=c1a58450b&amp;vbapositionanswer=32&amp;vbahtmlprocessed=1"/>
          <p:cNvSpPr/>
          <p:nvPr/>
        </p:nvSpPr>
        <p:spPr>
          <a:xfrm>
            <a:off x="3397758" y="2297128"/>
            <a:ext cx="244475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</a:t>
            </a:r>
            <a:endParaRPr lang="en-US" altLang="zh-CN" sz="2300" dirty="0"/>
          </a:p>
        </p:txBody>
      </p:sp>
      <p:sp>
        <p:nvSpPr>
          <p:cNvPr id="7" name="QM_3_AN.87_1#423c52263.blank?vbadefaultcenterpage=1&amp;parentnodeid=c1a58450b&amp;vbapositionanswer=33&amp;vbahtmlprocessed=1"/>
          <p:cNvSpPr/>
          <p:nvPr/>
        </p:nvSpPr>
        <p:spPr>
          <a:xfrm>
            <a:off x="7342759" y="3291538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8" name="QM_3_AN.88_1#423c52263.blank?vbadefaultcenterpage=1&amp;parentnodeid=c1a58450b&amp;vbapositionanswer=34&amp;vbahtmlprocessed=1"/>
          <p:cNvSpPr/>
          <p:nvPr/>
        </p:nvSpPr>
        <p:spPr>
          <a:xfrm>
            <a:off x="8196771" y="4256738"/>
            <a:ext cx="228600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</a:t>
            </a:r>
            <a:endParaRPr lang="en-US" altLang="zh-CN" sz="2300" dirty="0"/>
          </a:p>
        </p:txBody>
      </p:sp>
      <p:sp>
        <p:nvSpPr>
          <p:cNvPr id="9" name="QM_3_AN.89_1#423c52263.blank?vbadefaultcenterpage=1&amp;parentnodeid=c1a58450b&amp;vbapositionanswer=35&amp;vbahtmlprocessed=1"/>
          <p:cNvSpPr/>
          <p:nvPr/>
        </p:nvSpPr>
        <p:spPr>
          <a:xfrm>
            <a:off x="5251958" y="5704538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90_1#423c52263?vbadefaultcenterpage=1&amp;parentnodeid=c1a58450b&amp;vbahtmlprocessed=1"/>
          <p:cNvSpPr/>
          <p:nvPr/>
        </p:nvSpPr>
        <p:spPr>
          <a:xfrm>
            <a:off x="521208" y="1415463"/>
            <a:ext cx="11146536" cy="995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根据短文内容，从方框中所给的选项中选出能填入空白处的最佳选项，使短文意思通顺、内容完整。选项中有两项为多余选项。</a:t>
            </a:r>
            <a:endParaRPr lang="en-US" altLang="zh-CN" sz="2300" dirty="0"/>
          </a:p>
        </p:txBody>
      </p:sp>
      <p:graphicFrame>
        <p:nvGraphicFramePr>
          <p:cNvPr id="21" name="QM_3_BD.90_2#423c52263?colgroup=37&amp;vbadefaultcenterpage=1&amp;parentnodeid=c1a58450b&amp;vbahtmlprocessed=1&amp;hasbroken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46652"/>
              </p:ext>
            </p:extLst>
          </p:nvPr>
        </p:nvGraphicFramePr>
        <p:xfrm>
          <a:off x="521208" y="2547287"/>
          <a:ext cx="11128248" cy="3147251"/>
        </p:xfrm>
        <a:graphic>
          <a:graphicData uri="http://schemas.openxmlformats.org/drawingml/2006/table">
            <a:tbl>
              <a:tblPr/>
              <a:tblGrid>
                <a:gridCol w="111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7251">
                <a:tc>
                  <a:txBody>
                    <a:bodyPr/>
                    <a:lstStyle/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get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well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with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each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other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don't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fight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more.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need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tell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them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why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this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trip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important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how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let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parents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agree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plan?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can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know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that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safe.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can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explain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details（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楷体" pitchFamily="34" charset="-122"/>
                          <a:cs typeface="Times New Roman" pitchFamily="34" charset="-120"/>
                        </a:rPr>
                        <a:t>细节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）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of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trip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them.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Of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course,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need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tell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them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how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will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use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money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detail.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2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Some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of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them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even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fight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with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each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other.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94782eec8?vbadefaultcenterpage=1&amp;parentnodeid=1da427ad9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四、任务型阅读（每小题2分，共10分）</a:t>
            </a:r>
            <a:endParaRPr lang="en-US" altLang="zh-CN" sz="2600" dirty="0"/>
          </a:p>
        </p:txBody>
      </p:sp>
      <p:sp>
        <p:nvSpPr>
          <p:cNvPr id="3" name="QM_3_BD.91_1#5388d5016?segpoint=1&amp;vbadefaultcenterpage=1&amp;parentnodeid=94782eec8&amp;vbahtmlprocessed=1"/>
          <p:cNvSpPr/>
          <p:nvPr/>
        </p:nvSpPr>
        <p:spPr>
          <a:xfrm>
            <a:off x="521208" y="1284248"/>
            <a:ext cx="11146536" cy="48560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Obey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rules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roads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roads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safest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world.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2018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compared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30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countries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3.8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100,000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traffic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accidents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UK.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number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lower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country.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drivers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achieve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differently?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tips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drivers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planning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trip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UK.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Britain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left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side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road.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fact,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drove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left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countries,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countries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means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roundabouts（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环岛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91_2#5388d5016?vbadefaultcenterpage=1&amp;parentnodeid=94782eec8&amp;vbahtmlprocessed=1"/>
          <p:cNvSpPr/>
          <p:nvPr/>
        </p:nvSpPr>
        <p:spPr>
          <a:xfrm>
            <a:off x="521208" y="818753"/>
            <a:ext cx="11146536" cy="5472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waiting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everybody.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queue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traffic,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“jumping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queue”.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turn;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otherwise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angry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you.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traffic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lights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countries,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lights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turning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corner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traffic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trouble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this.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flashes（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闪烁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lights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probably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trying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horn（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喇叭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rude.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accident,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police.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police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money,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holiday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prison.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91_3#5388d5016?vbadefaultcenterpage=1&amp;parentnodeid=94782eec8&amp;vbahtmlprocessed=1"/>
          <p:cNvSpPr/>
          <p:nvPr/>
        </p:nvSpPr>
        <p:spPr>
          <a:xfrm>
            <a:off x="521208" y="861330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根据短文内容,回答下列问题。（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每题答案不超过六个词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endParaRPr lang="en-US" altLang="zh-CN" sz="2300" dirty="0"/>
          </a:p>
        </p:txBody>
      </p:sp>
      <p:sp>
        <p:nvSpPr>
          <p:cNvPr id="3" name="QB_4_BD.92_1#8db2ce799?segpoint=1&amp;vbadefaultcenterpage=1&amp;parentnodeid=5388d5016&amp;vbahtmlprocessed=1&amp;hasbroken=1"/>
          <p:cNvSpPr/>
          <p:nvPr/>
        </p:nvSpPr>
        <p:spPr>
          <a:xfrm>
            <a:off x="521208" y="135605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36.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tips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mentioned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passage?</a:t>
            </a:r>
            <a:endParaRPr lang="en-US" altLang="zh-CN" sz="2300" dirty="0"/>
          </a:p>
          <a:p>
            <a:pPr marL="0" algn="l">
              <a:lnSpc>
                <a:spcPts val="37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endParaRPr lang="en-US" altLang="zh-CN" sz="2300" dirty="0"/>
          </a:p>
        </p:txBody>
      </p:sp>
      <p:sp>
        <p:nvSpPr>
          <p:cNvPr id="4" name="QB_4_AN.93_1#8db2ce799.blank?vbadefaultcenterpage=1&amp;parentnodeid=5388d5016&amp;vbapositionanswer=36&amp;vbahtmlprocessed=1"/>
          <p:cNvSpPr/>
          <p:nvPr/>
        </p:nvSpPr>
        <p:spPr>
          <a:xfrm>
            <a:off x="635508" y="1800558"/>
            <a:ext cx="658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Five.</a:t>
            </a:r>
            <a:endParaRPr lang="en-US" altLang="zh-CN" sz="2300" dirty="0"/>
          </a:p>
        </p:txBody>
      </p:sp>
      <p:sp>
        <p:nvSpPr>
          <p:cNvPr id="5" name="QB_4_BD.94_1#3da0e8737?segpoint=1&amp;vbadefaultcenterpage=1&amp;parentnodeid=5388d5016&amp;vbahtmlprocessed=1&amp;hasbroken=1"/>
          <p:cNvSpPr/>
          <p:nvPr/>
        </p:nvSpPr>
        <p:spPr>
          <a:xfrm>
            <a:off x="521208" y="234665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37.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side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on?</a:t>
            </a:r>
            <a:endParaRPr lang="en-US" altLang="zh-CN" sz="2300" dirty="0"/>
          </a:p>
          <a:p>
            <a:pPr marL="0" algn="l">
              <a:lnSpc>
                <a:spcPts val="37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</a:t>
            </a:r>
            <a:endParaRPr lang="en-US" altLang="zh-CN" sz="2300" dirty="0"/>
          </a:p>
        </p:txBody>
      </p:sp>
      <p:sp>
        <p:nvSpPr>
          <p:cNvPr id="6" name="QB_4_AN.95_1#3da0e8737.blank?vbadefaultcenterpage=1&amp;parentnodeid=5388d5016&amp;vbapositionanswer=37&amp;vbahtmlprocessed=1"/>
          <p:cNvSpPr/>
          <p:nvPr/>
        </p:nvSpPr>
        <p:spPr>
          <a:xfrm>
            <a:off x="667258" y="2791158"/>
            <a:ext cx="1535113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left.</a:t>
            </a:r>
            <a:endParaRPr lang="en-US" altLang="zh-CN" sz="2300" dirty="0"/>
          </a:p>
        </p:txBody>
      </p:sp>
      <p:sp>
        <p:nvSpPr>
          <p:cNvPr id="7" name="QB_4_BD.96_1#54d1473f8?segpoint=1&amp;vbadefaultcenterpage=1&amp;parentnodeid=5388d5016&amp;vbahtmlprocessed=1&amp;hasbroken=1"/>
          <p:cNvSpPr/>
          <p:nvPr/>
        </p:nvSpPr>
        <p:spPr>
          <a:xfrm>
            <a:off x="521208" y="333725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38.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jump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queue,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drivers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feel?</a:t>
            </a:r>
            <a:endParaRPr lang="en-US" altLang="zh-CN" sz="2300" dirty="0"/>
          </a:p>
          <a:p>
            <a:pPr marL="0" algn="l">
              <a:lnSpc>
                <a:spcPts val="37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</a:t>
            </a:r>
            <a:endParaRPr lang="en-US" altLang="zh-CN" sz="2300" dirty="0"/>
          </a:p>
        </p:txBody>
      </p:sp>
      <p:sp>
        <p:nvSpPr>
          <p:cNvPr id="8" name="QB_4_AN.97_1#54d1473f8.blank?vbadefaultcenterpage=1&amp;parentnodeid=5388d5016&amp;vbapositionanswer=38&amp;vbahtmlprocessed=1"/>
          <p:cNvSpPr/>
          <p:nvPr/>
        </p:nvSpPr>
        <p:spPr>
          <a:xfrm>
            <a:off x="667258" y="3769058"/>
            <a:ext cx="2765489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angry.</a:t>
            </a:r>
            <a:endParaRPr lang="en-US" altLang="zh-CN" sz="2300" dirty="0"/>
          </a:p>
        </p:txBody>
      </p:sp>
      <p:sp>
        <p:nvSpPr>
          <p:cNvPr id="9" name="QB_4_BD.98_1#35467111d?segpoint=1&amp;vbadefaultcenterpage=1&amp;parentnodeid=5388d5016&amp;vbahtmlprocessed=1&amp;hasbroken=1"/>
          <p:cNvSpPr/>
          <p:nvPr/>
        </p:nvSpPr>
        <p:spPr>
          <a:xfrm>
            <a:off x="521208" y="432785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39.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probably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flashes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lights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you?</a:t>
            </a:r>
            <a:endParaRPr lang="en-US" altLang="zh-CN" sz="2300" dirty="0"/>
          </a:p>
          <a:p>
            <a:pPr marL="0" algn="l">
              <a:lnSpc>
                <a:spcPts val="37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</a:t>
            </a:r>
            <a:endParaRPr lang="en-US" altLang="zh-CN" sz="2300" dirty="0"/>
          </a:p>
        </p:txBody>
      </p:sp>
      <p:sp>
        <p:nvSpPr>
          <p:cNvPr id="10" name="QB_4_AN.99_1#35467111d.blank?vbadefaultcenterpage=1&amp;parentnodeid=5388d5016&amp;vbapositionanswer=39&amp;vbahtmlprocessed=1"/>
          <p:cNvSpPr/>
          <p:nvPr/>
        </p:nvSpPr>
        <p:spPr>
          <a:xfrm>
            <a:off x="667258" y="4772358"/>
            <a:ext cx="2492375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me.</a:t>
            </a:r>
            <a:endParaRPr lang="en-US" altLang="zh-CN" sz="2300" dirty="0"/>
          </a:p>
        </p:txBody>
      </p:sp>
      <p:sp>
        <p:nvSpPr>
          <p:cNvPr id="11" name="QB_4_BD.100_1#0f207283c?segpoint=1&amp;vbadefaultcenterpage=1&amp;parentnodeid=5388d5016&amp;vbahtmlprocessed=1&amp;hasbroken=1"/>
          <p:cNvSpPr/>
          <p:nvPr/>
        </p:nvSpPr>
        <p:spPr>
          <a:xfrm>
            <a:off x="521208" y="531845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40.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police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money,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happen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you?</a:t>
            </a:r>
            <a:endParaRPr lang="en-US" altLang="zh-CN" sz="2300" dirty="0"/>
          </a:p>
          <a:p>
            <a:pPr marL="0" algn="l">
              <a:lnSpc>
                <a:spcPts val="37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</a:t>
            </a:r>
            <a:endParaRPr lang="en-US" altLang="zh-CN" sz="2300" dirty="0"/>
          </a:p>
        </p:txBody>
      </p:sp>
      <p:sp>
        <p:nvSpPr>
          <p:cNvPr id="12" name="QB_4_AN.101_1#0f207283c.blank?vbadefaultcenterpage=1&amp;parentnodeid=5388d5016&amp;vbapositionanswer=40&amp;vbahtmlprocessed=1"/>
          <p:cNvSpPr/>
          <p:nvPr/>
        </p:nvSpPr>
        <p:spPr>
          <a:xfrm>
            <a:off x="667258" y="5750258"/>
            <a:ext cx="2557463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prison.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8" grpId="0" build="p" animBg="1"/>
      <p:bldP spid="10" grpId="0" build="p" animBg="1"/>
      <p:bldP spid="1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50a9dac4b?vbadefaultcenterpage=1&amp;parentnodeid=1da427ad9&amp;vbahtmlprocessed=1"/>
          <p:cNvSpPr/>
          <p:nvPr/>
        </p:nvSpPr>
        <p:spPr>
          <a:xfrm>
            <a:off x="468200" y="65273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五、短文填空（每小题2分，共20分）</a:t>
            </a:r>
            <a:endParaRPr lang="en-US" altLang="zh-CN" sz="2600" dirty="0"/>
          </a:p>
        </p:txBody>
      </p:sp>
      <p:sp>
        <p:nvSpPr>
          <p:cNvPr id="3" name="QM_3_BD.102_1#a73609bf3?vbadefaultcenterpage=1&amp;parentnodeid=50a9dac4b&amp;vbahtmlprocessed=1"/>
          <p:cNvSpPr/>
          <p:nvPr/>
        </p:nvSpPr>
        <p:spPr>
          <a:xfrm>
            <a:off x="468200" y="1076780"/>
            <a:ext cx="11146536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根据短文内容及首字母提示填写单词，使短文完整、通顺。</a:t>
            </a:r>
            <a:endParaRPr lang="en-US" altLang="zh-CN" sz="2300" dirty="0"/>
          </a:p>
        </p:txBody>
      </p:sp>
      <p:sp>
        <p:nvSpPr>
          <p:cNvPr id="4" name="QM_3_BD.102_2#a73609bf3?segpoint=1&amp;vbadefaultcenterpage=1&amp;parentnodeid=50a9dac4b&amp;vbahtmlprocessed=1&amp;hasbroken=1"/>
          <p:cNvSpPr/>
          <p:nvPr/>
        </p:nvSpPr>
        <p:spPr>
          <a:xfrm>
            <a:off x="468200" y="1451782"/>
            <a:ext cx="11146536" cy="2069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3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always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41.d</a:t>
            </a:r>
            <a:r>
              <a:rPr lang="en-US" altLang="zh-CN" sz="230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sometimes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42.a</a:t>
            </a:r>
            <a:r>
              <a:rPr lang="en-US" altLang="zh-CN" sz="230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Zhang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Hua,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middle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Guangzhou.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43.p</a:t>
            </a:r>
            <a:r>
              <a:rPr lang="en-US" altLang="zh-CN" sz="230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Perhaps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problem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ago.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2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44.f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eyes?</a:t>
            </a:r>
            <a:endParaRPr lang="en-US" altLang="zh-CN" sz="2300" dirty="0"/>
          </a:p>
        </p:txBody>
      </p:sp>
      <p:sp>
        <p:nvSpPr>
          <p:cNvPr id="5" name="QM_3_AN.103_1#a73609bf3.blank?vbadefaultcenterpage=1&amp;parentnodeid=50a9dac4b&amp;vbapositionanswer=41&amp;vbahtmlprocessed=1"/>
          <p:cNvSpPr/>
          <p:nvPr/>
        </p:nvSpPr>
        <p:spPr>
          <a:xfrm>
            <a:off x="8831150" y="1413682"/>
            <a:ext cx="212725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</a:t>
            </a:r>
            <a:endParaRPr lang="en-US" altLang="zh-CN" sz="2300" dirty="0"/>
          </a:p>
        </p:txBody>
      </p:sp>
      <p:sp>
        <p:nvSpPr>
          <p:cNvPr id="6" name="QM_3_AN.104_1#a73609bf3.blank?vbadefaultcenterpage=1&amp;parentnodeid=50a9dac4b&amp;vbapositionanswer=42&amp;vbahtmlprocessed=1"/>
          <p:cNvSpPr/>
          <p:nvPr/>
        </p:nvSpPr>
        <p:spPr>
          <a:xfrm>
            <a:off x="5772038" y="1820082"/>
            <a:ext cx="601663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ngry</a:t>
            </a:r>
            <a:endParaRPr lang="en-US" altLang="zh-CN" sz="2300" dirty="0"/>
          </a:p>
        </p:txBody>
      </p:sp>
      <p:sp>
        <p:nvSpPr>
          <p:cNvPr id="7" name="QM_3_AN.105_1#a73609bf3.blank?vbadefaultcenterpage=1&amp;parentnodeid=50a9dac4b&amp;vbapositionanswer=43&amp;vbahtmlprocessed=1"/>
          <p:cNvSpPr/>
          <p:nvPr/>
        </p:nvSpPr>
        <p:spPr>
          <a:xfrm>
            <a:off x="7022988" y="2251882"/>
            <a:ext cx="893763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roblem</a:t>
            </a:r>
            <a:endParaRPr lang="en-US" altLang="zh-CN" sz="2300" dirty="0"/>
          </a:p>
        </p:txBody>
      </p:sp>
      <p:sp>
        <p:nvSpPr>
          <p:cNvPr id="8" name="QM_3_AN.106_1#a73609bf3.blank?vbadefaultcenterpage=1&amp;parentnodeid=50a9dac4b&amp;vbapositionanswer=44&amp;vbahtmlprocessed=1"/>
          <p:cNvSpPr/>
          <p:nvPr/>
        </p:nvSpPr>
        <p:spPr>
          <a:xfrm>
            <a:off x="1152413" y="3077382"/>
            <a:ext cx="893763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riendly</a:t>
            </a:r>
            <a:endParaRPr lang="en-US" altLang="zh-CN" sz="2300" dirty="0"/>
          </a:p>
        </p:txBody>
      </p:sp>
      <p:sp>
        <p:nvSpPr>
          <p:cNvPr id="9" name="QM_3_BD.107_1#a73609bf3?segpoint=1&amp;vbadefaultcenterpage=1&amp;parentnodeid=50a9dac4b&amp;vbahtmlprocessed=1&amp;hasbroken=1"/>
          <p:cNvSpPr/>
          <p:nvPr/>
        </p:nvSpPr>
        <p:spPr>
          <a:xfrm>
            <a:off x="468200" y="3563982"/>
            <a:ext cx="11146536" cy="2910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3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biggest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problems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becomes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worrying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45.w</a:t>
            </a:r>
            <a:r>
              <a:rPr lang="en-US" altLang="zh-CN" sz="230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46.b</a:t>
            </a:r>
            <a:r>
              <a:rPr lang="en-US" altLang="zh-CN" sz="230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though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angry,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choice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47.f</a:t>
            </a:r>
            <a:r>
              <a:rPr lang="en-US" altLang="zh-CN" sz="230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48.m</a:t>
            </a:r>
            <a:r>
              <a:rPr lang="en-US" altLang="zh-CN" sz="230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sleep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etc.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49.g</a:t>
            </a:r>
            <a:r>
              <a:rPr lang="en-US" altLang="zh-CN" sz="230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healthily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2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50.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</a:t>
            </a:r>
            <a:r>
              <a:rPr lang="en-US" altLang="zh-CN" sz="230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endParaRPr lang="en-US" altLang="zh-CN" sz="2300" dirty="0"/>
          </a:p>
        </p:txBody>
      </p:sp>
      <p:sp>
        <p:nvSpPr>
          <p:cNvPr id="10" name="QM_3_AN.108_1#a73609bf3.blank?vbadefaultcenterpage=1&amp;parentnodeid=50a9dac4b&amp;vbapositionanswer=45&amp;vbahtmlprocessed=1"/>
          <p:cNvSpPr/>
          <p:nvPr/>
        </p:nvSpPr>
        <p:spPr>
          <a:xfrm>
            <a:off x="4837000" y="3932282"/>
            <a:ext cx="552450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orry</a:t>
            </a:r>
            <a:endParaRPr lang="en-US" altLang="zh-CN" sz="2300" dirty="0"/>
          </a:p>
        </p:txBody>
      </p:sp>
      <p:sp>
        <p:nvSpPr>
          <p:cNvPr id="11" name="QM_3_AN.109_1#a73609bf3.blank?vbadefaultcenterpage=1&amp;parentnodeid=50a9dac4b&amp;vbapositionanswer=46&amp;vbahtmlprocessed=1"/>
          <p:cNvSpPr/>
          <p:nvPr/>
        </p:nvSpPr>
        <p:spPr>
          <a:xfrm>
            <a:off x="1769950" y="4364082"/>
            <a:ext cx="455613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orn</a:t>
            </a:r>
            <a:endParaRPr lang="en-US" altLang="zh-CN" sz="2300" dirty="0"/>
          </a:p>
        </p:txBody>
      </p:sp>
      <p:sp>
        <p:nvSpPr>
          <p:cNvPr id="12" name="QM_3_AN.110_1#a73609bf3.blank?vbadefaultcenterpage=1&amp;parentnodeid=50a9dac4b&amp;vbapositionanswer=47&amp;vbahtmlprocessed=1"/>
          <p:cNvSpPr/>
          <p:nvPr/>
        </p:nvSpPr>
        <p:spPr>
          <a:xfrm>
            <a:off x="2577988" y="5202282"/>
            <a:ext cx="504825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ood</a:t>
            </a:r>
            <a:endParaRPr lang="en-US" altLang="zh-CN" sz="2300" dirty="0"/>
          </a:p>
        </p:txBody>
      </p:sp>
      <p:sp>
        <p:nvSpPr>
          <p:cNvPr id="13" name="QM_3_AN.111_1#a73609bf3.blank?vbadefaultcenterpage=1&amp;parentnodeid=50a9dac4b&amp;vbapositionanswer=48&amp;vbahtmlprocessed=1"/>
          <p:cNvSpPr/>
          <p:nvPr/>
        </p:nvSpPr>
        <p:spPr>
          <a:xfrm>
            <a:off x="8620013" y="5202282"/>
            <a:ext cx="488950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uch</a:t>
            </a:r>
            <a:endParaRPr lang="en-US" altLang="zh-CN" sz="2300" dirty="0"/>
          </a:p>
        </p:txBody>
      </p:sp>
      <p:sp>
        <p:nvSpPr>
          <p:cNvPr id="14" name="QM_3_AN.112_1#a73609bf3.blank?vbadefaultcenterpage=1&amp;parentnodeid=50a9dac4b&amp;vbapositionanswer=49&amp;vbahtmlprocessed=1"/>
          <p:cNvSpPr/>
          <p:nvPr/>
        </p:nvSpPr>
        <p:spPr>
          <a:xfrm>
            <a:off x="8980375" y="5621382"/>
            <a:ext cx="520700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row</a:t>
            </a:r>
            <a:endParaRPr lang="en-US" altLang="zh-CN" sz="2300" dirty="0"/>
          </a:p>
        </p:txBody>
      </p:sp>
      <p:sp>
        <p:nvSpPr>
          <p:cNvPr id="15" name="QM_3_AN.113_1#a73609bf3.blank?vbadefaultcenterpage=1&amp;parentnodeid=50a9dac4b&amp;vbapositionanswer=50&amp;vbahtmlprocessed=1"/>
          <p:cNvSpPr/>
          <p:nvPr/>
        </p:nvSpPr>
        <p:spPr>
          <a:xfrm>
            <a:off x="1808050" y="6027782"/>
            <a:ext cx="796925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appily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1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29b3105ce?vbadefaultcenterpage=1&amp;parentnodeid=1da427ad9&amp;vbahtmlprocessed=1"/>
          <p:cNvSpPr/>
          <p:nvPr/>
        </p:nvSpPr>
        <p:spPr>
          <a:xfrm>
            <a:off x="521208" y="698664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六、补全对话（有两项多余）（每小题2分，共10分）</a:t>
            </a:r>
            <a:endParaRPr lang="en-US" altLang="zh-CN" sz="2600" dirty="0"/>
          </a:p>
        </p:txBody>
      </p:sp>
      <p:sp>
        <p:nvSpPr>
          <p:cNvPr id="3" name="QM_3_BD.114_1#ca6f81080?vbadefaultcenterpage=1&amp;parentnodeid=29b3105ce&amp;vbahtmlprocessed=1"/>
          <p:cNvSpPr/>
          <p:nvPr/>
        </p:nvSpPr>
        <p:spPr>
          <a:xfrm>
            <a:off x="521208" y="1205864"/>
            <a:ext cx="11146536" cy="38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speakers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reading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map.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Bright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Town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business.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endParaRPr lang="en-US" altLang="zh-CN" sz="2300" dirty="0"/>
          </a:p>
        </p:txBody>
      </p:sp>
      <p:sp>
        <p:nvSpPr>
          <p:cNvPr id="4" name="QM_3_BD.114_2#ca6f81080?segpoint=1&amp;vbadefaultcenterpage=1&amp;parentnodeid=29b3105ce&amp;vbahtmlprocessed=1&amp;hasbroken=1"/>
          <p:cNvSpPr/>
          <p:nvPr/>
        </p:nvSpPr>
        <p:spPr>
          <a:xfrm>
            <a:off x="521208" y="1635606"/>
            <a:ext cx="11146536" cy="807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3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A:Here's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Town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trip.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51.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 algn="l">
              <a:lnSpc>
                <a:spcPts val="32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B:Hills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Hotel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Baker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Street.</a:t>
            </a:r>
            <a:endParaRPr lang="en-US" altLang="zh-CN" sz="2300" dirty="0"/>
          </a:p>
        </p:txBody>
      </p:sp>
      <p:sp>
        <p:nvSpPr>
          <p:cNvPr id="5" name="QM_3_BD.114_3#ca6f81080?segpoint=1&amp;vbadefaultcenterpage=1&amp;parentnodeid=29b3105ce&amp;vbahtmlprocessed=1&amp;hasbroken=1"/>
          <p:cNvSpPr/>
          <p:nvPr/>
        </p:nvSpPr>
        <p:spPr>
          <a:xfrm>
            <a:off x="521208" y="2486506"/>
            <a:ext cx="11146536" cy="807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3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A:Oh,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middle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town.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52.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 algn="l">
              <a:lnSpc>
                <a:spcPts val="32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B:Great!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food.</a:t>
            </a:r>
            <a:endParaRPr lang="en-US" altLang="zh-CN" sz="2300" dirty="0"/>
          </a:p>
        </p:txBody>
      </p:sp>
      <p:sp>
        <p:nvSpPr>
          <p:cNvPr id="6" name="QM_3_BD.114_4#ca6f81080?segpoint=1&amp;vbadefaultcenterpage=1&amp;parentnodeid=29b3105ce&amp;vbahtmlprocessed=1&amp;hasbroken=1"/>
          <p:cNvSpPr/>
          <p:nvPr/>
        </p:nvSpPr>
        <p:spPr>
          <a:xfrm>
            <a:off x="521208" y="3337406"/>
            <a:ext cx="11146536" cy="807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3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morning,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office.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53.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 algn="l">
              <a:lnSpc>
                <a:spcPts val="32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B:We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taxi.</a:t>
            </a:r>
            <a:endParaRPr lang="en-US" altLang="zh-CN" sz="2300" dirty="0"/>
          </a:p>
        </p:txBody>
      </p:sp>
      <p:sp>
        <p:nvSpPr>
          <p:cNvPr id="7" name="QM_3_BD.114_5#ca6f81080?segpoint=1&amp;vbadefaultcenterpage=1&amp;parentnodeid=29b3105ce&amp;vbahtmlprocessed=1&amp;hasbroken=1"/>
          <p:cNvSpPr/>
          <p:nvPr/>
        </p:nvSpPr>
        <p:spPr>
          <a:xfrm>
            <a:off x="521208" y="4188306"/>
            <a:ext cx="11146536" cy="2120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3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A:OK.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54.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>
              <a:lnSpc>
                <a:spcPts val="34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:Nice.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I'll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museum.</a:t>
            </a:r>
            <a:endParaRPr lang="en-US" altLang="zh-CN" sz="2300" dirty="0"/>
          </a:p>
          <a:p>
            <a:pPr>
              <a:lnSpc>
                <a:spcPts val="34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:55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>
              <a:lnSpc>
                <a:spcPts val="34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:Maybe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movie.</a:t>
            </a:r>
            <a:endParaRPr lang="en-US" altLang="zh-CN" sz="2300" dirty="0"/>
          </a:p>
          <a:p>
            <a:pPr>
              <a:lnSpc>
                <a:spcPts val="32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:Great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idea.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movies.</a:t>
            </a:r>
            <a:endParaRPr lang="en-US" altLang="zh-CN" sz="2300" dirty="0"/>
          </a:p>
        </p:txBody>
      </p:sp>
      <p:sp>
        <p:nvSpPr>
          <p:cNvPr id="8" name="QM_3_AN.115_1#ca6f81080.blank?vbadefaultcenterpage=1&amp;parentnodeid=29b3105ce&amp;vbapositionanswer=51&amp;vbahtmlprocessed=1"/>
          <p:cNvSpPr/>
          <p:nvPr/>
        </p:nvSpPr>
        <p:spPr>
          <a:xfrm>
            <a:off x="7552500" y="1597506"/>
            <a:ext cx="261938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9" name="QM_3_AN.116_1#ca6f81080.blank?vbadefaultcenterpage=1&amp;parentnodeid=29b3105ce&amp;vbapositionanswer=52&amp;vbahtmlprocessed=1"/>
          <p:cNvSpPr/>
          <p:nvPr/>
        </p:nvSpPr>
        <p:spPr>
          <a:xfrm>
            <a:off x="5344033" y="2448406"/>
            <a:ext cx="277813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</a:t>
            </a:r>
            <a:endParaRPr lang="en-US" altLang="zh-CN" sz="2300" dirty="0"/>
          </a:p>
        </p:txBody>
      </p:sp>
      <p:sp>
        <p:nvSpPr>
          <p:cNvPr id="10" name="QM_3_AN.117_1#ca6f81080.blank?vbadefaultcenterpage=1&amp;parentnodeid=29b3105ce&amp;vbapositionanswer=53&amp;vbahtmlprocessed=1"/>
          <p:cNvSpPr/>
          <p:nvPr/>
        </p:nvSpPr>
        <p:spPr>
          <a:xfrm>
            <a:off x="7894638" y="3299306"/>
            <a:ext cx="244475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</a:t>
            </a:r>
            <a:endParaRPr lang="en-US" altLang="zh-CN" sz="2300" dirty="0"/>
          </a:p>
        </p:txBody>
      </p:sp>
      <p:sp>
        <p:nvSpPr>
          <p:cNvPr id="11" name="QM_3_AN.118_1#ca6f81080.blank?vbadefaultcenterpage=1&amp;parentnodeid=29b3105ce&amp;vbapositionanswer=54&amp;vbahtmlprocessed=1"/>
          <p:cNvSpPr/>
          <p:nvPr/>
        </p:nvSpPr>
        <p:spPr>
          <a:xfrm>
            <a:off x="1934083" y="4150206"/>
            <a:ext cx="228600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</a:t>
            </a:r>
            <a:endParaRPr lang="en-US" altLang="zh-CN" sz="2300" dirty="0"/>
          </a:p>
        </p:txBody>
      </p:sp>
      <p:sp>
        <p:nvSpPr>
          <p:cNvPr id="12" name="QM_3_AN.119_1#ca6f81080.blank?vbadefaultcenterpage=1&amp;parentnodeid=29b3105ce&amp;vbapositionanswer=55&amp;vbahtmlprocessed=1"/>
          <p:cNvSpPr/>
          <p:nvPr/>
        </p:nvSpPr>
        <p:spPr>
          <a:xfrm>
            <a:off x="1413383" y="5001106"/>
            <a:ext cx="277813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QM_3_BD.120_1#ca6f81080?colgroup=37&amp;vbadefaultcenterpage=1&amp;parentnodeid=29b3105ce&amp;vbahtmlprocessed=1&amp;hasbroken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41034"/>
              </p:ext>
            </p:extLst>
          </p:nvPr>
        </p:nvGraphicFramePr>
        <p:xfrm>
          <a:off x="521208" y="2437050"/>
          <a:ext cx="11128248" cy="2235899"/>
        </p:xfrm>
        <a:graphic>
          <a:graphicData uri="http://schemas.openxmlformats.org/drawingml/2006/table">
            <a:tbl>
              <a:tblPr/>
              <a:tblGrid>
                <a:gridCol w="111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5899">
                <a:tc>
                  <a:txBody>
                    <a:bodyPr/>
                    <a:lstStyle/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Let's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see.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When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will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go?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Where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will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stay?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museums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open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night?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It's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several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kilometres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from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hotel.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evening,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can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have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free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time.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2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many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kinds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of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restaurants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near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hotel.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19a0a5478?vbadefaultcenterpage=1&amp;parentnodeid=1da427ad9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七、书面表达（20分）</a:t>
            </a:r>
            <a:endParaRPr lang="en-US" altLang="zh-CN" sz="2600" dirty="0"/>
          </a:p>
        </p:txBody>
      </p:sp>
      <p:sp>
        <p:nvSpPr>
          <p:cNvPr id="3" name="QO_3_BD.121_1#cb698abee?vbadefaultcenterpage=1&amp;parentnodeid=19a0a5478&amp;vbahtmlprocessed=1"/>
          <p:cNvSpPr/>
          <p:nvPr/>
        </p:nvSpPr>
        <p:spPr>
          <a:xfrm>
            <a:off x="521208" y="1309029"/>
            <a:ext cx="11146536" cy="3094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假如你是九年级的学生David，因为参加学校艺术俱乐部遭到父母的反对而感到不开心。请你根据以下提示给New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Standard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杂志社的Diana写一封80词左右的电子邮件，向她寻求帮助。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写作要点：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.你的问题；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.你父母的态度；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.你的感觉。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3_BD.121_2#cb698abee?vbadefaultcenterpage=1&amp;parentnodeid=19a0a5478&amp;vbahtmlprocessed=1"/>
          <p:cNvSpPr/>
          <p:nvPr/>
        </p:nvSpPr>
        <p:spPr>
          <a:xfrm>
            <a:off x="521208" y="1477153"/>
            <a:ext cx="11146536" cy="1517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写作要求：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.内容必须包含所给的信息，可适当发挥，使行文连贯；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.语篇完整，语句通顺，语法正确，书写规范；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.文中不得出现人名、校名以及透露个人信息的地名；</a:t>
            </a:r>
            <a:endParaRPr lang="en-US" altLang="zh-CN" sz="2300" dirty="0"/>
          </a:p>
        </p:txBody>
      </p:sp>
      <p:sp>
        <p:nvSpPr>
          <p:cNvPr id="3" name="QO_3_BD.121_3#cb698abee?segpoint=1&amp;vbadefaultcenterpage=1&amp;parentnodeid=19a0a5478&amp;vbahtmlprocessed=1"/>
          <p:cNvSpPr/>
          <p:nvPr/>
        </p:nvSpPr>
        <p:spPr>
          <a:xfrm>
            <a:off x="521208" y="3060144"/>
            <a:ext cx="11146536" cy="25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.开头和结尾已给出，不计入总词数。</a:t>
            </a:r>
            <a:endParaRPr lang="en-US" altLang="zh-CN" sz="2300" dirty="0"/>
          </a:p>
          <a:p>
            <a:pPr algn="l"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Diana,</a:t>
            </a:r>
            <a:endParaRPr lang="en-US" altLang="zh-CN" sz="2300" dirty="0"/>
          </a:p>
          <a:p>
            <a:pPr algn="l"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___</a:t>
            </a:r>
            <a:endParaRPr lang="en-US" altLang="zh-CN" sz="2300" dirty="0"/>
          </a:p>
          <a:p>
            <a:pPr algn="r"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Yours,</a:t>
            </a:r>
            <a:endParaRPr lang="en-US" altLang="zh-CN" sz="2300" dirty="0"/>
          </a:p>
          <a:p>
            <a:pPr algn="r"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David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3_AN.122_1#cb698abee?vbadefaultcenterpage=1&amp;parentnodeid=19a0a5478&amp;vbahtmlprocessed=1"/>
          <p:cNvSpPr/>
          <p:nvPr/>
        </p:nvSpPr>
        <p:spPr>
          <a:xfrm>
            <a:off x="521208" y="804815"/>
            <a:ext cx="11146536" cy="41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possible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version:</a:t>
            </a:r>
            <a:endParaRPr lang="en-US" altLang="zh-CN" sz="2300" dirty="0"/>
          </a:p>
        </p:txBody>
      </p:sp>
      <p:sp>
        <p:nvSpPr>
          <p:cNvPr id="3" name="QO_3_AN.122_2#cb698abee?vbadefaultcenterpage=1&amp;parentnodeid=19a0a5478&amp;vbahtmlprocessed=1"/>
          <p:cNvSpPr/>
          <p:nvPr/>
        </p:nvSpPr>
        <p:spPr>
          <a:xfrm>
            <a:off x="521208" y="1267920"/>
            <a:ext cx="11146536" cy="5037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Dear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Diana,</a:t>
            </a:r>
            <a:endParaRPr lang="en-US" altLang="zh-CN" sz="2300" dirty="0"/>
          </a:p>
          <a:p>
            <a:pPr>
              <a:lnSpc>
                <a:spcPct val="130000"/>
              </a:lnSpc>
            </a:pPr>
            <a:r>
              <a:rPr lang="en-US" altLang="zh-CN" sz="2300" b="0" i="0">
                <a:solidFill>
                  <a:srgbClr val="E74364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David,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Grade</a:t>
            </a:r>
            <a:endParaRPr lang="en-US" altLang="zh-CN" sz="2300" dirty="0"/>
          </a:p>
          <a:p>
            <a:pPr>
              <a:lnSpc>
                <a:spcPct val="130000"/>
              </a:lnSpc>
            </a:pPr>
            <a:r>
              <a:rPr lang="en-US" altLang="zh-CN" sz="2300" b="0" i="0">
                <a:solidFill>
                  <a:srgbClr val="E74364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happy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before,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different.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joined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club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month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love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painting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knew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angry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thought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study.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Jack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dull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tried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explain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didn't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listen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change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minds!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I'm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terrible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do?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give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hobby?</a:t>
            </a:r>
            <a:endParaRPr lang="en-US" altLang="zh-CN" sz="2300" dirty="0"/>
          </a:p>
          <a:p>
            <a:pPr>
              <a:lnSpc>
                <a:spcPct val="130000"/>
              </a:lnSpc>
            </a:pPr>
            <a:r>
              <a:rPr lang="en-US" altLang="zh-CN" sz="2300" b="0" i="0">
                <a:solidFill>
                  <a:srgbClr val="E74364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Looking</a:t>
            </a:r>
            <a:r>
              <a:rPr lang="en-US" altLang="zh-CN" sz="2300" b="0" i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forward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advice.</a:t>
            </a:r>
            <a:endParaRPr lang="en-US" altLang="zh-CN" sz="2300" dirty="0"/>
          </a:p>
          <a:p>
            <a:pPr algn="r">
              <a:lnSpc>
                <a:spcPct val="130000"/>
              </a:lnSpc>
            </a:pPr>
            <a:r>
              <a:rPr lang="en-US" altLang="zh-CN" sz="2300" b="0" i="0" u="sng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Yours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</a:t>
            </a:r>
            <a:endParaRPr lang="en-US" altLang="zh-CN" sz="2300" dirty="0"/>
          </a:p>
          <a:p>
            <a:pPr algn="r">
              <a:lnSpc>
                <a:spcPct val="130000"/>
              </a:lnSpc>
            </a:pPr>
            <a:r>
              <a:rPr lang="en-US" altLang="zh-CN" sz="2300" b="0" i="0" u="sng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David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1#1da427ad9.fixed?vbadefaultcenterpage=1&amp;vbahtmlprocessed=1"/>
          <p:cNvSpPr/>
          <p:nvPr/>
        </p:nvSpPr>
        <p:spPr>
          <a:xfrm>
            <a:off x="0" y="2916936"/>
            <a:ext cx="12170664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4400" b="1" i="0" dirty="0">
                <a:solidFill>
                  <a:srgbClr val="E62129"/>
                </a:solidFill>
                <a:latin typeface="Calibri " pitchFamily="34" charset="0"/>
                <a:ea typeface="Calibri " pitchFamily="34" charset="-122"/>
                <a:cs typeface="Calibri " pitchFamily="34" charset="-120"/>
              </a:rPr>
              <a:t>Modules</a:t>
            </a:r>
            <a:r>
              <a:rPr lang="en-US" altLang="zh-CN" sz="4400" b="1" i="0" dirty="0">
                <a:solidFill>
                  <a:srgbClr val="E62129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E62129"/>
                </a:solidFill>
                <a:latin typeface="Calibri " pitchFamily="34" charset="0"/>
                <a:ea typeface="Calibri " pitchFamily="34" charset="-122"/>
                <a:cs typeface="Calibri " pitchFamily="34" charset="-120"/>
              </a:rPr>
              <a:t>5~6</a:t>
            </a:r>
            <a:r>
              <a:rPr lang="en-US" altLang="zh-CN" sz="4400" b="1" i="0" dirty="0">
                <a:solidFill>
                  <a:srgbClr val="E62129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E62129"/>
                </a:solidFill>
                <a:latin typeface="Calibri " pitchFamily="34" charset="0"/>
                <a:ea typeface="Calibri " pitchFamily="34" charset="-122"/>
                <a:cs typeface="Calibri " pitchFamily="34" charset="-120"/>
              </a:rPr>
              <a:t>综合检测卷</a:t>
            </a:r>
            <a:endParaRPr lang="en-US" altLang="zh-CN" sz="440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2_BD#a6a90a8bf?vbadefaultcenterpage=1&amp;parentnodeid=1da427ad9&amp;vbahtmlprocessed=1"/>
          <p:cNvSpPr/>
          <p:nvPr/>
        </p:nvSpPr>
        <p:spPr>
          <a:xfrm>
            <a:off x="521208" y="720000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（满分：120分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考试时间：120分钟）</a:t>
            </a:r>
            <a:endParaRPr lang="en-US" altLang="zh-CN" sz="2300" dirty="0"/>
          </a:p>
        </p:txBody>
      </p:sp>
      <p:sp>
        <p:nvSpPr>
          <p:cNvPr id="3" name="C_2_BD#27098e0dc?vbadefaultcenterpage=1&amp;parentnodeid=1da427ad9&amp;vbahtmlprocessed=1"/>
          <p:cNvSpPr/>
          <p:nvPr/>
        </p:nvSpPr>
        <p:spPr>
          <a:xfrm>
            <a:off x="521208" y="1256448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一、单项选择（每小题1分，共10分）</a:t>
            </a:r>
            <a:endParaRPr lang="en-US" altLang="zh-CN" sz="2600" dirty="0"/>
          </a:p>
        </p:txBody>
      </p:sp>
      <p:sp>
        <p:nvSpPr>
          <p:cNvPr id="4" name="QC_3_BD.1_1#0e1106c7e?segpoint=1&amp;vbadefaultcenterpage=1&amp;parentnodeid=27098e0dc&amp;vbahtmlprocessed=1&amp;hasbroken=1"/>
          <p:cNvSpPr/>
          <p:nvPr/>
        </p:nvSpPr>
        <p:spPr>
          <a:xfrm>
            <a:off x="521208" y="1842429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instrument?(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—Yes.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guitar.</a:t>
            </a:r>
            <a:endParaRPr lang="en-US" altLang="zh-CN" sz="2300" dirty="0"/>
          </a:p>
        </p:txBody>
      </p:sp>
      <p:sp>
        <p:nvSpPr>
          <p:cNvPr id="5" name="QC_3_AN.2_1#0e1106c7e.bracket?vbadefaultcenterpage=1&amp;parentnodeid=27098e0dc&amp;vbapositionanswer=1&amp;vbahtmlprocessed=1"/>
          <p:cNvSpPr/>
          <p:nvPr/>
        </p:nvSpPr>
        <p:spPr>
          <a:xfrm>
            <a:off x="6309233" y="1842429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6" name="QC_3_BD.3_1#0e1106c7e.choices?vbadefaultcenterpage=1&amp;parentnodeid=27098e0dc&amp;vbahtmlprocessed=1"/>
          <p:cNvSpPr/>
          <p:nvPr/>
        </p:nvSpPr>
        <p:spPr>
          <a:xfrm>
            <a:off x="521208" y="2896018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/;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/;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/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;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an;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/</a:t>
            </a:r>
            <a:endParaRPr lang="en-US" altLang="zh-CN" sz="2300" dirty="0"/>
          </a:p>
        </p:txBody>
      </p:sp>
      <p:sp>
        <p:nvSpPr>
          <p:cNvPr id="7" name="QC_3_BD.4_1#63ad99d68?vbadefaultcenterpage=1&amp;parentnodeid=27098e0dc&amp;vbahtmlprocessed=1&amp;hasbroken=1"/>
          <p:cNvSpPr/>
          <p:nvPr/>
        </p:nvSpPr>
        <p:spPr>
          <a:xfrm>
            <a:off x="521208" y="3423131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can't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party.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rules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you're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 marL="0">
              <a:lnSpc>
                <a:spcPts val="4000"/>
              </a:lnSpc>
            </a:pP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member.(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8" name="QC_3_AN.5_1#63ad99d68.bracket?vbadefaultcenterpage=1&amp;parentnodeid=27098e0dc&amp;vbapositionanswer=2&amp;vbahtmlprocessed=1"/>
          <p:cNvSpPr/>
          <p:nvPr/>
        </p:nvSpPr>
        <p:spPr>
          <a:xfrm>
            <a:off x="1865567" y="3943831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9" name="QC_3_BD.6_1#63ad99d68.choices?vbadefaultcenterpage=1&amp;parentnodeid=27098e0dc&amp;vbahtmlprocessed=1"/>
          <p:cNvSpPr/>
          <p:nvPr/>
        </p:nvSpPr>
        <p:spPr>
          <a:xfrm>
            <a:off x="521208" y="4470817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across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above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against</a:t>
            </a:r>
            <a:endParaRPr lang="en-US" altLang="zh-CN" sz="2300" dirty="0"/>
          </a:p>
        </p:txBody>
      </p:sp>
      <p:sp>
        <p:nvSpPr>
          <p:cNvPr id="10" name="QC_3_BD.7_1#76ee2cd02?vbadefaultcenterpage=1&amp;parentnodeid=27098e0dc&amp;vbahtmlprocessed=1&amp;hasbroken=1"/>
          <p:cNvSpPr/>
          <p:nvPr/>
        </p:nvSpPr>
        <p:spPr>
          <a:xfrm>
            <a:off x="521208" y="4991518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sunny,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camping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weekend.(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11" name="QC_3_AN.8_1#76ee2cd02.bracket?vbadefaultcenterpage=1&amp;parentnodeid=27098e0dc&amp;vbapositionanswer=3&amp;vbahtmlprocessed=1"/>
          <p:cNvSpPr/>
          <p:nvPr/>
        </p:nvSpPr>
        <p:spPr>
          <a:xfrm>
            <a:off x="8725472" y="4991518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2" name="QC_3_BD.9_1#76ee2cd02.choices?vbadefaultcenterpage=1&amp;parentnodeid=27098e0dc&amp;vbahtmlprocessed=1"/>
          <p:cNvSpPr/>
          <p:nvPr/>
        </p:nvSpPr>
        <p:spPr>
          <a:xfrm>
            <a:off x="521208" y="5512218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get;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gets;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gets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;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get;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  <p:bldP spid="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3_BD.10_1#17b8336d5?vbadefaultcenterpage=1&amp;parentnodeid=27098e0dc&amp;vbahtmlprocessed=1&amp;hasbroken=1"/>
          <p:cNvSpPr/>
          <p:nvPr/>
        </p:nvSpPr>
        <p:spPr>
          <a:xfrm>
            <a:off x="521208" y="970454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habit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half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getting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 marL="0">
              <a:lnSpc>
                <a:spcPts val="4000"/>
              </a:lnSpc>
            </a:pP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morning.(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3_AN.11_1#17b8336d5.bracket?vbadefaultcenterpage=1&amp;parentnodeid=27098e0dc&amp;vbapositionanswer=4&amp;vbahtmlprocessed=1"/>
          <p:cNvSpPr/>
          <p:nvPr/>
        </p:nvSpPr>
        <p:spPr>
          <a:xfrm>
            <a:off x="1926146" y="1491154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4" name="QC_3_BD.12_1#17b8336d5.choices?vbadefaultcenterpage=1&amp;parentnodeid=27098e0dc&amp;vbahtmlprocessed=1"/>
          <p:cNvSpPr/>
          <p:nvPr/>
        </p:nvSpPr>
        <p:spPr>
          <a:xfrm>
            <a:off x="521208" y="20161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running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running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running</a:t>
            </a:r>
            <a:endParaRPr lang="en-US" altLang="zh-CN" sz="2300" dirty="0"/>
          </a:p>
        </p:txBody>
      </p:sp>
      <p:sp>
        <p:nvSpPr>
          <p:cNvPr id="5" name="QC_3_BD.13_1#a9a66631b?vbadefaultcenterpage=1&amp;parentnodeid=27098e0dc&amp;vbahtmlprocessed=1&amp;hasbroken=1"/>
          <p:cNvSpPr/>
          <p:nvPr/>
        </p:nvSpPr>
        <p:spPr>
          <a:xfrm>
            <a:off x="521208" y="2536872"/>
            <a:ext cx="11502517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Penny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always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offers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3_AN.14_1#a9a66631b.bracket?vbadefaultcenterpage=1&amp;parentnodeid=27098e0dc&amp;vbapositionanswer=5&amp;vbahtmlprocessed=1"/>
          <p:cNvSpPr/>
          <p:nvPr/>
        </p:nvSpPr>
        <p:spPr>
          <a:xfrm>
            <a:off x="11144250" y="2536872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7" name="QC_3_BD.15_1#a9a66631b.choices?vbadefaultcenterpage=1&amp;parentnodeid=27098e0dc&amp;vbahtmlprocessed=1"/>
          <p:cNvSpPr/>
          <p:nvPr/>
        </p:nvSpPr>
        <p:spPr>
          <a:xfrm>
            <a:off x="521208" y="30575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silence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peace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trouble</a:t>
            </a:r>
            <a:endParaRPr lang="en-US" altLang="zh-CN" sz="2300" dirty="0"/>
          </a:p>
        </p:txBody>
      </p:sp>
      <p:sp>
        <p:nvSpPr>
          <p:cNvPr id="8" name="QC_3_BD.16_1#94c377ffb?segpoint=1&amp;vbadefaultcenterpage=1&amp;parentnodeid=27098e0dc&amp;vbahtmlprocessed=1&amp;hasbroken=1"/>
          <p:cNvSpPr/>
          <p:nvPr/>
        </p:nvSpPr>
        <p:spPr>
          <a:xfrm>
            <a:off x="521208" y="3584685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—Although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hard,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failed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morning.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—Why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consider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car?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old.(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3_AN.17_1#94c377ffb.bracket?vbadefaultcenterpage=1&amp;parentnodeid=27098e0dc&amp;vbapositionanswer=6&amp;vbahtmlprocessed=1"/>
          <p:cNvSpPr/>
          <p:nvPr/>
        </p:nvSpPr>
        <p:spPr>
          <a:xfrm>
            <a:off x="8508873" y="4105385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0" name="QC_3_BD.18_1#94c377ffb.choices?vbadefaultcenterpage=1&amp;parentnodeid=27098e0dc&amp;vbahtmlprocessed=1"/>
          <p:cNvSpPr/>
          <p:nvPr/>
        </p:nvSpPr>
        <p:spPr>
          <a:xfrm>
            <a:off x="521208" y="46323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;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buying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starting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;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buying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starting;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start;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buy</a:t>
            </a:r>
            <a:endParaRPr lang="en-US" altLang="zh-CN" sz="2300" dirty="0"/>
          </a:p>
        </p:txBody>
      </p:sp>
      <p:sp>
        <p:nvSpPr>
          <p:cNvPr id="11" name="QC_3_BD.19_1#5ace8240e?vbadefaultcenterpage=1&amp;parentnodeid=27098e0dc&amp;vbahtmlprocessed=1&amp;hasbroken=1"/>
          <p:cNvSpPr/>
          <p:nvPr/>
        </p:nvSpPr>
        <p:spPr>
          <a:xfrm>
            <a:off x="521208" y="51530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didn't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sign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”.(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12" name="QC_3_AN.20_1#5ace8240e.bracket?vbadefaultcenterpage=1&amp;parentnodeid=27098e0dc&amp;vbapositionanswer=7&amp;vbahtmlprocessed=1"/>
          <p:cNvSpPr/>
          <p:nvPr/>
        </p:nvSpPr>
        <p:spPr>
          <a:xfrm>
            <a:off x="9243378" y="5153072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3" name="QC_3_BD.21_1#5ace8240e.choices?vbadefaultcenterpage=1&amp;parentnodeid=27098e0dc&amp;vbahtmlprocessed=1"/>
          <p:cNvSpPr/>
          <p:nvPr/>
        </p:nvSpPr>
        <p:spPr>
          <a:xfrm>
            <a:off x="521208" y="56737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entry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littering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photos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shouting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3_BD.22_1#8bb74851c?segpoint=1&amp;vbadefaultcenterpage=1&amp;parentnodeid=27098e0dc&amp;vbahtmlprocessed=1&amp;hasbroken=1"/>
          <p:cNvSpPr/>
          <p:nvPr/>
        </p:nvSpPr>
        <p:spPr>
          <a:xfrm>
            <a:off x="521208" y="1224455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—Do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novel?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Please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—Yes,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course.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3_AN.23_1#8bb74851c.bracket?vbadefaultcenterpage=1&amp;parentnodeid=27098e0dc&amp;vbapositionanswer=8&amp;vbahtmlprocessed=1"/>
          <p:cNvSpPr/>
          <p:nvPr/>
        </p:nvSpPr>
        <p:spPr>
          <a:xfrm>
            <a:off x="5695823" y="1745155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4" name="QC_3_BD.24_1#8bb74851c.choices?vbadefaultcenterpage=1&amp;parentnodeid=27098e0dc&amp;vbahtmlprocessed=1"/>
          <p:cNvSpPr/>
          <p:nvPr/>
        </p:nvSpPr>
        <p:spPr>
          <a:xfrm>
            <a:off x="521208" y="22701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365079" algn="l"/>
                <a:tab pos="5212758" algn="l"/>
                <a:tab pos="8377936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quiet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honest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proud</a:t>
            </a:r>
            <a:endParaRPr lang="en-US" altLang="zh-CN" sz="2300" dirty="0"/>
          </a:p>
        </p:txBody>
      </p:sp>
      <p:sp>
        <p:nvSpPr>
          <p:cNvPr id="5" name="QC_3_BD.25_1#ec33d05b8?segpoint=1&amp;vbadefaultcenterpage=1&amp;parentnodeid=27098e0dc&amp;vbahtmlprocessed=1&amp;hasbroken=1"/>
          <p:cNvSpPr/>
          <p:nvPr/>
        </p:nvSpPr>
        <p:spPr>
          <a:xfrm>
            <a:off x="521208" y="2797285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—Look!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beautiful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flowers!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—And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smell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nice.(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3_AN.26_1#ec33d05b8.bracket?vbadefaultcenterpage=1&amp;parentnodeid=27098e0dc&amp;vbapositionanswer=9&amp;vbahtmlprocessed=1"/>
          <p:cNvSpPr/>
          <p:nvPr/>
        </p:nvSpPr>
        <p:spPr>
          <a:xfrm>
            <a:off x="4459796" y="3317985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7" name="QC_3_BD.27_1#ec33d05b8.choices?vbadefaultcenterpage=1&amp;parentnodeid=27098e0dc&amp;vbahtmlprocessed=1"/>
          <p:cNvSpPr/>
          <p:nvPr/>
        </p:nvSpPr>
        <p:spPr>
          <a:xfrm>
            <a:off x="521208" y="38449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365079" algn="l"/>
                <a:tab pos="5212758" algn="l"/>
                <a:tab pos="8377936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endParaRPr lang="en-US" altLang="zh-CN" sz="2300" dirty="0"/>
          </a:p>
        </p:txBody>
      </p:sp>
      <p:sp>
        <p:nvSpPr>
          <p:cNvPr id="8" name="QC_3_BD.28_1#2e3827cc5?segpoint=1&amp;vbadefaultcenterpage=1&amp;parentnodeid=27098e0dc&amp;vbahtmlprocessed=1&amp;hasbroken=1"/>
          <p:cNvSpPr/>
          <p:nvPr/>
        </p:nvSpPr>
        <p:spPr>
          <a:xfrm>
            <a:off x="521208" y="4372085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—Harry,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shouldn't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friends.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right,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Jerry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!(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3_AN.29_1#2e3827cc5.bracket?vbadefaultcenterpage=1&amp;parentnodeid=27098e0dc&amp;vbapositionanswer=10&amp;vbahtmlprocessed=1"/>
          <p:cNvSpPr/>
          <p:nvPr/>
        </p:nvSpPr>
        <p:spPr>
          <a:xfrm>
            <a:off x="5098987" y="4892785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0" name="QC_3_BD.30_1#2e3827cc5.choices?vbadefaultcenterpage=1&amp;parentnodeid=27098e0dc&amp;vbahtmlprocessed=1"/>
          <p:cNvSpPr/>
          <p:nvPr/>
        </p:nvSpPr>
        <p:spPr>
          <a:xfrm>
            <a:off x="521208" y="54197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50000"/>
              </a:lnSpc>
              <a:tabLst>
                <a:tab pos="2365079" algn="l"/>
                <a:tab pos="5212758" algn="l"/>
                <a:tab pos="8377936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That's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cool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idea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d60e0fc11?vbadefaultcenterpage=1&amp;parentnodeid=1da427ad9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二、完形填空（每小题2分，共20分）</a:t>
            </a:r>
            <a:endParaRPr lang="en-US" altLang="zh-CN" sz="2600" dirty="0"/>
          </a:p>
        </p:txBody>
      </p:sp>
      <p:sp>
        <p:nvSpPr>
          <p:cNvPr id="3" name="QM_3_BD.31_1#3a22363bd?vbadefaultcenterpage=1&amp;parentnodeid=d60e0fc11&amp;vbahtmlprocessed=1"/>
          <p:cNvSpPr/>
          <p:nvPr/>
        </p:nvSpPr>
        <p:spPr>
          <a:xfrm>
            <a:off x="521208" y="1309029"/>
            <a:ext cx="11146536" cy="3620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primary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argued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class.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argument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11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thought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wrong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12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thought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right.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teacher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13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important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lesson.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brought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class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asked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side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desk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14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middle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desk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large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ball.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15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black.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asked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“White,”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answered.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31_2#3a22363bd?vbadefaultcenterpage=1&amp;parentnodeid=d60e0fc11&amp;vbahtmlprocessed=1"/>
          <p:cNvSpPr/>
          <p:nvPr/>
        </p:nvSpPr>
        <p:spPr>
          <a:xfrm>
            <a:off x="521208" y="1744774"/>
            <a:ext cx="11146536" cy="3620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couldn't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16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white,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obviously（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明显地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black!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argument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17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18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ball.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teacher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change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places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asked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answered,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“White.”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differently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coloured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sides,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side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white.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side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black.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Sometimes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problems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person's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position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order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truly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understand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opinion.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checked= 1 &amp; amp; version = 1.0.5checked=1&amp;version=1.0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32_1#f672e05d4.choices?vbadefaultcenterpage=1&amp;parentnodeid=3a22363bd&amp;vbahtmlprocessed=1&amp;hasbroken=1"/>
          <p:cNvSpPr/>
          <p:nvPr/>
        </p:nvSpPr>
        <p:spPr>
          <a:xfrm>
            <a:off x="521208" y="974900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37245" algn="l"/>
                <a:tab pos="6448891" algn="l"/>
                <a:tab pos="87589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11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story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lesson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accident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plan</a:t>
            </a:r>
            <a:endParaRPr lang="en-US" altLang="zh-CN" sz="2300" dirty="0"/>
          </a:p>
        </p:txBody>
      </p:sp>
      <p:sp>
        <p:nvSpPr>
          <p:cNvPr id="3" name="QC_4_AN.33_1#f672e05d4.bracket?vbadefaultcenterpage=1&amp;parentnodeid=3a22363bd&amp;vbapositionanswer=11&amp;vbahtmlprocessed=1"/>
          <p:cNvSpPr/>
          <p:nvPr/>
        </p:nvSpPr>
        <p:spPr>
          <a:xfrm>
            <a:off x="1364425" y="974900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4" name="QC_4_BD.34_1#8f7c71ed9.choices?vbadefaultcenterpage=1&amp;parentnodeid=3a22363bd&amp;vbahtmlprocessed=1&amp;hasbroken=1"/>
          <p:cNvSpPr/>
          <p:nvPr/>
        </p:nvSpPr>
        <p:spPr>
          <a:xfrm>
            <a:off x="521208" y="14999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37245" algn="l"/>
                <a:tab pos="6448891" algn="l"/>
                <a:tab pos="87589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12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unless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endParaRPr lang="en-US" altLang="zh-CN" sz="2300" dirty="0"/>
          </a:p>
        </p:txBody>
      </p:sp>
      <p:sp>
        <p:nvSpPr>
          <p:cNvPr id="5" name="QC_4_AN.35_1#8f7c71ed9.bracket?vbadefaultcenterpage=1&amp;parentnodeid=3a22363bd&amp;vbapositionanswer=12&amp;vbahtmlprocessed=1"/>
          <p:cNvSpPr/>
          <p:nvPr/>
        </p:nvSpPr>
        <p:spPr>
          <a:xfrm>
            <a:off x="1362583" y="14999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6" name="QC_4_BD.36_1#f7ab224fa.choices?vbadefaultcenterpage=1&amp;parentnodeid=3a22363bd&amp;vbahtmlprocessed=1&amp;hasbroken=1"/>
          <p:cNvSpPr/>
          <p:nvPr/>
        </p:nvSpPr>
        <p:spPr>
          <a:xfrm>
            <a:off x="521208" y="20206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37245" algn="l"/>
                <a:tab pos="6448891" algn="l"/>
                <a:tab pos="87589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13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discussed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told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asked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decided</a:t>
            </a:r>
            <a:endParaRPr lang="en-US" altLang="zh-CN" sz="2300" dirty="0"/>
          </a:p>
        </p:txBody>
      </p:sp>
      <p:sp>
        <p:nvSpPr>
          <p:cNvPr id="7" name="QC_4_AN.37_1#f7ab224fa.bracket?vbadefaultcenterpage=1&amp;parentnodeid=3a22363bd&amp;vbapositionanswer=13&amp;vbahtmlprocessed=1"/>
          <p:cNvSpPr/>
          <p:nvPr/>
        </p:nvSpPr>
        <p:spPr>
          <a:xfrm>
            <a:off x="1362583" y="20206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8" name="QC_4_BD.38_1#ea4744f57.choices?vbadefaultcenterpage=1&amp;parentnodeid=3a22363bd&amp;vbahtmlprocessed=1&amp;hasbroken=1"/>
          <p:cNvSpPr/>
          <p:nvPr/>
        </p:nvSpPr>
        <p:spPr>
          <a:xfrm>
            <a:off x="521208" y="25413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37245" algn="l"/>
                <a:tab pos="6448891" algn="l"/>
                <a:tab pos="87589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14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endParaRPr lang="en-US" altLang="zh-CN" sz="2300" dirty="0"/>
          </a:p>
        </p:txBody>
      </p:sp>
      <p:sp>
        <p:nvSpPr>
          <p:cNvPr id="9" name="QC_4_AN.39_1#ea4744f57.bracket?vbadefaultcenterpage=1&amp;parentnodeid=3a22363bd&amp;vbapositionanswer=14&amp;vbahtmlprocessed=1"/>
          <p:cNvSpPr/>
          <p:nvPr/>
        </p:nvSpPr>
        <p:spPr>
          <a:xfrm>
            <a:off x="1375283" y="25413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0" name="QC_4_BD.40_1#4105e3ad6.choices?vbadefaultcenterpage=1&amp;parentnodeid=3a22363bd&amp;vbahtmlprocessed=1&amp;hasbroken=1"/>
          <p:cNvSpPr/>
          <p:nvPr/>
        </p:nvSpPr>
        <p:spPr>
          <a:xfrm>
            <a:off x="521208" y="30620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37245" algn="l"/>
                <a:tab pos="6448891" algn="l"/>
                <a:tab pos="87589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15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hardly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clearly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loudly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quietly</a:t>
            </a:r>
            <a:endParaRPr lang="en-US" altLang="zh-CN" sz="2300" dirty="0"/>
          </a:p>
        </p:txBody>
      </p:sp>
      <p:sp>
        <p:nvSpPr>
          <p:cNvPr id="11" name="QC_4_AN.41_1#4105e3ad6.bracket?vbadefaultcenterpage=1&amp;parentnodeid=3a22363bd&amp;vbapositionanswer=15&amp;vbahtmlprocessed=1"/>
          <p:cNvSpPr/>
          <p:nvPr/>
        </p:nvSpPr>
        <p:spPr>
          <a:xfrm>
            <a:off x="1375283" y="30620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2" name="QC_4_BD.42_1#e5a4db216.choices?vbadefaultcenterpage=1&amp;parentnodeid=3a22363bd&amp;vbahtmlprocessed=1&amp;hasbroken=1"/>
          <p:cNvSpPr/>
          <p:nvPr/>
        </p:nvSpPr>
        <p:spPr>
          <a:xfrm>
            <a:off x="521208" y="35827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37245" algn="l"/>
                <a:tab pos="6448891" algn="l"/>
                <a:tab pos="87589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16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depend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believe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answer</a:t>
            </a:r>
            <a:endParaRPr lang="en-US" altLang="zh-CN" sz="2300" dirty="0"/>
          </a:p>
        </p:txBody>
      </p:sp>
      <p:sp>
        <p:nvSpPr>
          <p:cNvPr id="13" name="QC_4_AN.43_1#e5a4db216.bracket?vbadefaultcenterpage=1&amp;parentnodeid=3a22363bd&amp;vbapositionanswer=16&amp;vbahtmlprocessed=1"/>
          <p:cNvSpPr/>
          <p:nvPr/>
        </p:nvSpPr>
        <p:spPr>
          <a:xfrm>
            <a:off x="1375283" y="35827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4" name="QC_4_BD.44_1#c1a965892.choices?vbadefaultcenterpage=1&amp;parentnodeid=3a22363bd&amp;vbahtmlprocessed=1&amp;hasbroken=1"/>
          <p:cNvSpPr/>
          <p:nvPr/>
        </p:nvSpPr>
        <p:spPr>
          <a:xfrm>
            <a:off x="521208" y="41034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37245" algn="l"/>
                <a:tab pos="6448891" algn="l"/>
                <a:tab pos="87589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17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across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against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inside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between</a:t>
            </a:r>
            <a:endParaRPr lang="en-US" altLang="zh-CN" sz="2300" dirty="0"/>
          </a:p>
        </p:txBody>
      </p:sp>
      <p:sp>
        <p:nvSpPr>
          <p:cNvPr id="15" name="QC_4_AN.45_1#c1a965892.bracket?vbadefaultcenterpage=1&amp;parentnodeid=3a22363bd&amp;vbapositionanswer=17&amp;vbahtmlprocessed=1"/>
          <p:cNvSpPr/>
          <p:nvPr/>
        </p:nvSpPr>
        <p:spPr>
          <a:xfrm>
            <a:off x="1362583" y="41034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16" name="QC_4_BD.46_1#4dfe9679f.choices?vbadefaultcenterpage=1&amp;parentnodeid=3a22363bd&amp;vbahtmlprocessed=1&amp;hasbroken=1"/>
          <p:cNvSpPr/>
          <p:nvPr/>
        </p:nvSpPr>
        <p:spPr>
          <a:xfrm>
            <a:off x="521208" y="46241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37245" algn="l"/>
                <a:tab pos="6448891" algn="l"/>
                <a:tab pos="87589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18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colour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size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shape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height</a:t>
            </a:r>
            <a:endParaRPr lang="en-US" altLang="zh-CN" sz="2300" dirty="0"/>
          </a:p>
        </p:txBody>
      </p:sp>
      <p:sp>
        <p:nvSpPr>
          <p:cNvPr id="17" name="QC_4_AN.47_1#4dfe9679f.bracket?vbadefaultcenterpage=1&amp;parentnodeid=3a22363bd&amp;vbapositionanswer=18&amp;vbahtmlprocessed=1"/>
          <p:cNvSpPr/>
          <p:nvPr/>
        </p:nvSpPr>
        <p:spPr>
          <a:xfrm>
            <a:off x="1362583" y="46241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8" name="QC_4_BD.48_1#e2c579b43.choices?vbadefaultcenterpage=1&amp;parentnodeid=3a22363bd&amp;vbahtmlprocessed=1&amp;hasbroken=1"/>
          <p:cNvSpPr/>
          <p:nvPr/>
        </p:nvSpPr>
        <p:spPr>
          <a:xfrm>
            <a:off x="521208" y="51448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37245" algn="l"/>
                <a:tab pos="6448891" algn="l"/>
                <a:tab pos="87589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three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</a:t>
            </a:r>
            <a:endParaRPr lang="en-US" altLang="zh-CN" sz="2300" dirty="0"/>
          </a:p>
        </p:txBody>
      </p:sp>
      <p:sp>
        <p:nvSpPr>
          <p:cNvPr id="19" name="QC_4_AN.49_1#e2c579b43.bracket?vbadefaultcenterpage=1&amp;parentnodeid=3a22363bd&amp;vbapositionanswer=19&amp;vbahtmlprocessed=1"/>
          <p:cNvSpPr/>
          <p:nvPr/>
        </p:nvSpPr>
        <p:spPr>
          <a:xfrm>
            <a:off x="1362583" y="51448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20" name="QC_4_BD.50_1#0034d752c.choices?vbadefaultcenterpage=1&amp;parentnodeid=3a22363bd&amp;vbahtmlprocessed=1&amp;hasbroken=1"/>
          <p:cNvSpPr/>
          <p:nvPr/>
        </p:nvSpPr>
        <p:spPr>
          <a:xfrm>
            <a:off x="521208" y="56655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37245" algn="l"/>
                <a:tab pos="6448891" algn="l"/>
                <a:tab pos="87589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forward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endParaRPr lang="en-US" altLang="zh-CN" sz="2300" dirty="0"/>
          </a:p>
        </p:txBody>
      </p:sp>
      <p:sp>
        <p:nvSpPr>
          <p:cNvPr id="21" name="QC_4_AN.51_1#0034d752c.bracket?vbadefaultcenterpage=1&amp;parentnodeid=3a22363bd&amp;vbapositionanswer=20&amp;vbahtmlprocessed=1"/>
          <p:cNvSpPr/>
          <p:nvPr/>
        </p:nvSpPr>
        <p:spPr>
          <a:xfrm>
            <a:off x="1362583" y="56655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  <p:bldP spid="13" grpId="0" build="p" animBg="1"/>
      <p:bldP spid="15" grpId="0" build="p" animBg="1"/>
      <p:bldP spid="17" grpId="0" build="p" animBg="1"/>
      <p:bldP spid="19" grpId="0" build="p" animBg="1"/>
      <p:bldP spid="21" grpId="0" build="p" animBg="1"/>
    </p:bldLst>
  </p:timing>
</p:sld>
</file>

<file path=ppt/theme/theme1.xml><?xml version="1.0" encoding="utf-8"?>
<a:theme xmlns:a="http://schemas.openxmlformats.org/drawingml/2006/main" name="合心科技出品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3503</Words>
  <Application>Microsoft Office PowerPoint</Application>
  <PresentationFormat>宽屏</PresentationFormat>
  <Paragraphs>271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Calibri </vt:lpstr>
      <vt:lpstr>等线</vt:lpstr>
      <vt:lpstr>SimSun</vt:lpstr>
      <vt:lpstr>Arial</vt:lpstr>
      <vt:lpstr>Calibri</vt:lpstr>
      <vt:lpstr>Times New Roman</vt:lpstr>
      <vt:lpstr>合心科技出品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合心科技出品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合心科技出品</dc:title>
  <dc:subject/>
  <dc:creator>合心科技出品</dc:creator>
  <cp:keywords/>
  <dc:description/>
  <cp:lastModifiedBy>anlyzong</cp:lastModifiedBy>
  <cp:revision>4</cp:revision>
  <dcterms:created xsi:type="dcterms:W3CDTF">2023-08-03T04:44:08Z</dcterms:created>
  <dcterms:modified xsi:type="dcterms:W3CDTF">2023-08-03T05:20:51Z</dcterms:modified>
  <cp:category/>
  <cp:contentStatus/>
</cp:coreProperties>
</file>