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8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bedcf5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4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bedcf5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4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2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bedcf5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4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a7998500b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三、阅读理解（每小题2分，共30分）</a:t>
            </a:r>
            <a:endParaRPr lang="en-US" altLang="zh-CN" sz="2600" dirty="0"/>
          </a:p>
        </p:txBody>
      </p:sp>
      <p:sp>
        <p:nvSpPr>
          <p:cNvPr id="3" name="QM_3_BD.52_1#77fca345b?segpoint=1&amp;vbadefaultcenterpage=1&amp;parentnodeid=a7998500b&amp;vbahtmlprocessed=1"/>
          <p:cNvSpPr/>
          <p:nvPr/>
        </p:nvSpPr>
        <p:spPr>
          <a:xfrm>
            <a:off x="521208" y="1309029"/>
            <a:ext cx="11146536" cy="25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eyelids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heavier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heavier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2#77fca345b?vbadefaultcenterpage=1&amp;parentnodeid=a7998500b&amp;vbahtmlprocessed=1"/>
          <p:cNvSpPr/>
          <p:nvPr/>
        </p:nvSpPr>
        <p:spPr>
          <a:xfrm>
            <a:off x="521208" y="1218994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Suddenly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eyes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wide—what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window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slowly.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minute,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frightened（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害怕的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head（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慌乱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climb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window.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corner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“Wait!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terrible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himself.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window,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3#77fca345b?vbadefaultcenterpage=1&amp;parentnodeid=a7998500b&amp;vbahtmlprocessed=1"/>
          <p:cNvSpPr/>
          <p:nvPr/>
        </p:nvSpPr>
        <p:spPr>
          <a:xfrm>
            <a:off x="521208" y="121870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53_1#1003fba78?vbadefaultcenterpage=1&amp;parentnodeid=77fca345b&amp;vbahtmlprocessed=1&amp;hasbroken=1"/>
          <p:cNvSpPr/>
          <p:nvPr/>
        </p:nvSpPr>
        <p:spPr>
          <a:xfrm>
            <a:off x="521208" y="174372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54_1#1003fba78.bracket?vbadefaultcenterpage=1&amp;parentnodeid=77fca345b&amp;vbapositionanswer=21&amp;vbahtmlprocessed=1"/>
          <p:cNvSpPr/>
          <p:nvPr/>
        </p:nvSpPr>
        <p:spPr>
          <a:xfrm>
            <a:off x="6571171" y="174372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5" name="QC_4_BD.55_1#1003fba78.choices?vbadefaultcenterpage=1&amp;parentnodeid=77fca345b&amp;vbahtmlprocessed=1"/>
          <p:cNvSpPr/>
          <p:nvPr/>
        </p:nvSpPr>
        <p:spPr>
          <a:xfrm>
            <a:off x="521208" y="227083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outside.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party.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hospital.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film.</a:t>
            </a:r>
            <a:endParaRPr lang="en-US" altLang="zh-CN" sz="2300" dirty="0"/>
          </a:p>
        </p:txBody>
      </p:sp>
      <p:sp>
        <p:nvSpPr>
          <p:cNvPr id="6" name="QC_4_BD.56_1#ef617f3ca?vbadefaultcenterpage=1&amp;parentnodeid=77fca345b&amp;vbahtmlprocessed=1&amp;hasbroken=1"/>
          <p:cNvSpPr/>
          <p:nvPr/>
        </p:nvSpPr>
        <p:spPr>
          <a:xfrm>
            <a:off x="521208" y="437262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57_1#ef617f3ca.bracket?vbadefaultcenterpage=1&amp;parentnodeid=77fca345b&amp;vbapositionanswer=22&amp;vbahtmlprocessed=1"/>
          <p:cNvSpPr/>
          <p:nvPr/>
        </p:nvSpPr>
        <p:spPr>
          <a:xfrm>
            <a:off x="7820533" y="437262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58_1#ef617f3ca.choices?vbadefaultcenterpage=1&amp;parentnodeid=77fca345b&amp;vbahtmlprocessed=1"/>
          <p:cNvSpPr/>
          <p:nvPr/>
        </p:nvSpPr>
        <p:spPr>
          <a:xfrm>
            <a:off x="521208" y="48997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asleep.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nothing.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59_1#ee686d5c8?vbadefaultcenterpage=1&amp;parentnodeid=77fca345b&amp;vbahtmlprocessed=1&amp;hasbroken=1"/>
          <p:cNvSpPr/>
          <p:nvPr/>
        </p:nvSpPr>
        <p:spPr>
          <a:xfrm>
            <a:off x="521208" y="148540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finally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60_1#ee686d5c8.bracket?vbadefaultcenterpage=1&amp;parentnodeid=77fca345b&amp;vbapositionanswer=23&amp;vbahtmlprocessed=1"/>
          <p:cNvSpPr/>
          <p:nvPr/>
        </p:nvSpPr>
        <p:spPr>
          <a:xfrm>
            <a:off x="7871333" y="148540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61_1#ee686d5c8.choices?vbadefaultcenterpage=1&amp;parentnodeid=77fca345b&amp;vbahtmlprocessed=1"/>
          <p:cNvSpPr/>
          <p:nvPr/>
        </p:nvSpPr>
        <p:spPr>
          <a:xfrm>
            <a:off x="521208" y="2016838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help.</a:t>
            </a:r>
            <a:endParaRPr lang="en-US" altLang="zh-CN" sz="2300" dirty="0"/>
          </a:p>
        </p:txBody>
      </p:sp>
      <p:sp>
        <p:nvSpPr>
          <p:cNvPr id="5" name="QC_4_BD.62_1#eb1b8c10a?vbadefaultcenterpage=1&amp;parentnodeid=77fca345b&amp;vbahtmlprocessed=1&amp;hasbroken=1"/>
          <p:cNvSpPr/>
          <p:nvPr/>
        </p:nvSpPr>
        <p:spPr>
          <a:xfrm>
            <a:off x="521208" y="30645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63_1#eb1b8c10a.bracket?vbadefaultcenterpage=1&amp;parentnodeid=77fca345b&amp;vbapositionanswer=24&amp;vbahtmlprocessed=1"/>
          <p:cNvSpPr/>
          <p:nvPr/>
        </p:nvSpPr>
        <p:spPr>
          <a:xfrm>
            <a:off x="10036683" y="30645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C_4_BD.64_1#eb1b8c10a.choices?vbadefaultcenterpage=1&amp;parentnodeid=77fca345b&amp;vbahtmlprocessed=1"/>
          <p:cNvSpPr/>
          <p:nvPr/>
        </p:nvSpPr>
        <p:spPr>
          <a:xfrm>
            <a:off x="521208" y="358522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grandpa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thief</a:t>
            </a:r>
            <a:endParaRPr lang="en-US" altLang="zh-CN" sz="2300" dirty="0"/>
          </a:p>
        </p:txBody>
      </p:sp>
      <p:sp>
        <p:nvSpPr>
          <p:cNvPr id="8" name="QC_4_BD.65_1#99614d9b7?vbadefaultcenterpage=1&amp;parentnodeid=77fca345b&amp;vbahtmlprocessed=1&amp;hasbroken=1"/>
          <p:cNvSpPr/>
          <p:nvPr/>
        </p:nvSpPr>
        <p:spPr>
          <a:xfrm>
            <a:off x="521208" y="41059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title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66_1#99614d9b7.bracket?vbadefaultcenterpage=1&amp;parentnodeid=77fca345b&amp;vbapositionanswer=25&amp;vbahtmlprocessed=1"/>
          <p:cNvSpPr/>
          <p:nvPr/>
        </p:nvSpPr>
        <p:spPr>
          <a:xfrm>
            <a:off x="5963158" y="41059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4_BD.67_1#99614d9b7.choices?vbadefaultcenterpage=1&amp;parentnodeid=77fca345b&amp;vbahtmlprocessed=1"/>
          <p:cNvSpPr/>
          <p:nvPr/>
        </p:nvSpPr>
        <p:spPr>
          <a:xfrm>
            <a:off x="521208" y="46330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Clever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Party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4826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Horrible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Powerful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1#32c714bdc?segpoint=1&amp;vbadefaultcenterpage=1&amp;parentnodeid=a7998500b&amp;vbahtmlprocessed=1"/>
          <p:cNvSpPr/>
          <p:nvPr/>
        </p:nvSpPr>
        <p:spPr>
          <a:xfrm>
            <a:off x="521208" y="1085008"/>
            <a:ext cx="11146536" cy="25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paint.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returned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twelve,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nobody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table.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read:</a:t>
            </a:r>
            <a:endParaRPr lang="en-US" altLang="zh-CN" sz="2300" dirty="0"/>
          </a:p>
        </p:txBody>
      </p:sp>
      <p:graphicFrame>
        <p:nvGraphicFramePr>
          <p:cNvPr id="15" name="QM_3_BD.68_2#32c714bdc?colgroup=37&amp;vbadefaultcenterpage=1&amp;parentnodeid=a7998500b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38207"/>
              </p:ext>
            </p:extLst>
          </p:nvPr>
        </p:nvGraphicFramePr>
        <p:xfrm>
          <a:off x="521208" y="3789092"/>
          <a:ext cx="11128248" cy="2235899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Tim,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  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We've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grandparents'.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Please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cook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lunch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yourself.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free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this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afternoon,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join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us.</a:t>
                      </a:r>
                      <a:endParaRPr lang="en-US" altLang="zh-CN" sz="1200" dirty="0"/>
                    </a:p>
                    <a:p>
                      <a:pPr algn="r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Love,</a:t>
                      </a:r>
                      <a:endParaRPr lang="en-US" altLang="zh-CN" sz="1200" dirty="0"/>
                    </a:p>
                    <a:p>
                      <a:pPr algn="r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Father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&amp;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Mother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3#32c714bdc?vbadefaultcenterpage=1&amp;parentnodeid=a7998500b&amp;vbahtmlprocessed=1"/>
          <p:cNvSpPr/>
          <p:nvPr/>
        </p:nvSpPr>
        <p:spPr>
          <a:xfrm>
            <a:off x="521208" y="1481883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everywhere.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himself.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noodles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juice.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sweeping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dishes.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weekends.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4#32c714bdc?vbadefaultcenterpage=1&amp;parentnodeid=a7998500b&amp;vbahtmlprocessed=1"/>
          <p:cNvSpPr/>
          <p:nvPr/>
        </p:nvSpPr>
        <p:spPr>
          <a:xfrm>
            <a:off x="521208" y="1742869"/>
            <a:ext cx="11146536" cy="3624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afternoon,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happened.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“Why?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today.”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“Uh,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gee!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simply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forgot!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Grandmother.”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picked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“I'm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terribly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sorry,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Tuesday.”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5#32c714bdc?vbadefaultcenterpage=1&amp;parentnodeid=a7998500b&amp;vbahtmlprocessed=1"/>
          <p:cNvSpPr/>
          <p:nvPr/>
        </p:nvSpPr>
        <p:spPr>
          <a:xfrm>
            <a:off x="521208" y="174956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根据材料内容，选择最佳答案。</a:t>
            </a:r>
            <a:endParaRPr lang="en-US" altLang="zh-CN" sz="2300" dirty="0"/>
          </a:p>
        </p:txBody>
      </p:sp>
      <p:sp>
        <p:nvSpPr>
          <p:cNvPr id="3" name="QC_4_BD.69_1#24eba819c?vbadefaultcenterpage=1&amp;parentnodeid=32c714bdc&amp;vbahtmlprocessed=1&amp;hasbroken=1"/>
          <p:cNvSpPr/>
          <p:nvPr/>
        </p:nvSpPr>
        <p:spPr>
          <a:xfrm>
            <a:off x="521208" y="227458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returned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park?(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70_1#24eba819c.bracket?vbadefaultcenterpage=1&amp;parentnodeid=32c714bdc&amp;vbapositionanswer=26&amp;vbahtmlprocessed=1"/>
          <p:cNvSpPr/>
          <p:nvPr/>
        </p:nvSpPr>
        <p:spPr>
          <a:xfrm>
            <a:off x="8232521" y="227458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C_4_BD.71_1#24eba819c.choices?vbadefaultcenterpage=1&amp;parentnodeid=32c714bdc&amp;vbahtmlprocessed=1"/>
          <p:cNvSpPr/>
          <p:nvPr/>
        </p:nvSpPr>
        <p:spPr>
          <a:xfrm>
            <a:off x="521208" y="2795286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Nobody.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grandfather.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father.</a:t>
            </a:r>
            <a:endParaRPr lang="en-US" altLang="zh-CN" sz="2300" dirty="0"/>
          </a:p>
        </p:txBody>
      </p:sp>
      <p:sp>
        <p:nvSpPr>
          <p:cNvPr id="6" name="QC_4_BD.72_1#9cdffd166?segpoint=1&amp;vbadefaultcenterpage=1&amp;parentnodeid=32c714bdc&amp;vbahtmlprocessed=1&amp;hasbroken=1"/>
          <p:cNvSpPr/>
          <p:nvPr/>
        </p:nvSpPr>
        <p:spPr>
          <a:xfrm>
            <a:off x="521208" y="331598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correct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73_1#9cdffd166.bracket?vbadefaultcenterpage=1&amp;parentnodeid=32c714bdc&amp;vbapositionanswer=27&amp;vbahtmlprocessed=1"/>
          <p:cNvSpPr/>
          <p:nvPr/>
        </p:nvSpPr>
        <p:spPr>
          <a:xfrm>
            <a:off x="9330309" y="331598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4_BD.74_1#9cdffd166.choices?vbadefaultcenterpage=1&amp;parentnodeid=32c714bdc&amp;vbahtmlprocessed=1"/>
          <p:cNvSpPr/>
          <p:nvPr/>
        </p:nvSpPr>
        <p:spPr>
          <a:xfrm>
            <a:off x="521208" y="384309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③He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paint.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④He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⑤He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lunch.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②③①⑤④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③①⑤②④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③①②⑤④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④③①⑤②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75_1#a1adf3205?vbadefaultcenterpage=1&amp;parentnodeid=32c714bdc&amp;vbahtmlprocessed=1&amp;hasbroken=1"/>
          <p:cNvSpPr/>
          <p:nvPr/>
        </p:nvSpPr>
        <p:spPr>
          <a:xfrm>
            <a:off x="521208" y="866410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grandparents'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afternoon?(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76_1#a1adf3205.bracket?vbadefaultcenterpage=1&amp;parentnodeid=32c714bdc&amp;vbapositionanswer=28&amp;vbahtmlprocessed=1"/>
          <p:cNvSpPr/>
          <p:nvPr/>
        </p:nvSpPr>
        <p:spPr>
          <a:xfrm>
            <a:off x="8629396" y="866410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77_1#a1adf3205.choices?vbadefaultcenterpage=1&amp;parentnodeid=32c714bdc&amp;vbahtmlprocessed=1"/>
          <p:cNvSpPr/>
          <p:nvPr/>
        </p:nvSpPr>
        <p:spPr>
          <a:xfrm>
            <a:off x="521208" y="1363677"/>
            <a:ext cx="11146536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afternoon.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table.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everywhere.</a:t>
            </a:r>
            <a:endParaRPr lang="en-US" altLang="zh-CN" sz="2300" dirty="0"/>
          </a:p>
        </p:txBody>
      </p:sp>
      <p:sp>
        <p:nvSpPr>
          <p:cNvPr id="5" name="QC_4_BD.78_1#ce3edb4e6?vbadefaultcenterpage=1&amp;parentnodeid=32c714bdc&amp;vbahtmlprocessed=1&amp;hasbroken=1"/>
          <p:cNvSpPr/>
          <p:nvPr/>
        </p:nvSpPr>
        <p:spPr>
          <a:xfrm>
            <a:off x="521208" y="3334527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79_1#ce3edb4e6.bracket?vbadefaultcenterpage=1&amp;parentnodeid=32c714bdc&amp;vbapositionanswer=29&amp;vbahtmlprocessed=1"/>
          <p:cNvSpPr/>
          <p:nvPr/>
        </p:nvSpPr>
        <p:spPr>
          <a:xfrm>
            <a:off x="4805109" y="3334527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7" name="QC_4_BD.80_1#ce3edb4e6.choices?vbadefaultcenterpage=1&amp;parentnodeid=32c714bdc&amp;vbahtmlprocessed=1"/>
          <p:cNvSpPr/>
          <p:nvPr/>
        </p:nvSpPr>
        <p:spPr>
          <a:xfrm>
            <a:off x="521208" y="3827478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housework.</a:t>
            </a:r>
            <a:endParaRPr lang="en-US" altLang="zh-CN" sz="2300" dirty="0"/>
          </a:p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dinner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himself.</a:t>
            </a:r>
            <a:endParaRPr lang="en-US" altLang="zh-CN" sz="2300" dirty="0"/>
          </a:p>
        </p:txBody>
      </p:sp>
      <p:sp>
        <p:nvSpPr>
          <p:cNvPr id="8" name="QC_4_BD.81_1#b219fc635?vbadefaultcenterpage=1&amp;parentnodeid=32c714bdc&amp;vbahtmlprocessed=1&amp;hasbroken=1"/>
          <p:cNvSpPr/>
          <p:nvPr/>
        </p:nvSpPr>
        <p:spPr>
          <a:xfrm>
            <a:off x="521208" y="4820427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reminded（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提醒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82_1#b219fc635.bracket?vbadefaultcenterpage=1&amp;parentnodeid=32c714bdc&amp;vbapositionanswer=30&amp;vbahtmlprocessed=1"/>
          <p:cNvSpPr/>
          <p:nvPr/>
        </p:nvSpPr>
        <p:spPr>
          <a:xfrm>
            <a:off x="9498838" y="4820427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83_1#b219fc635.choices?vbadefaultcenterpage=1&amp;parentnodeid=32c714bdc&amp;vbahtmlprocessed=1"/>
          <p:cNvSpPr/>
          <p:nvPr/>
        </p:nvSpPr>
        <p:spPr>
          <a:xfrm>
            <a:off x="521208" y="5313378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father's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endParaRPr lang="en-US" altLang="zh-CN" sz="2300" dirty="0"/>
          </a:p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grandfather's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4_1#28413af81?segpoint=1&amp;vbadefaultcenterpage=1&amp;parentnodeid=a7998500b&amp;vbahtmlprocessed=1"/>
          <p:cNvSpPr/>
          <p:nvPr/>
        </p:nvSpPr>
        <p:spPr>
          <a:xfrm>
            <a:off x="521208" y="1475248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3" name="QM_3_BD.84_2#28413af81?segpoint=1&amp;vbadefaultcenterpage=1&amp;parentnodeid=a7998500b&amp;vbahtmlprocessed=1&amp;hasbroken=1"/>
          <p:cNvSpPr/>
          <p:nvPr/>
        </p:nvSpPr>
        <p:spPr>
          <a:xfrm>
            <a:off x="521208" y="201302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life.</a:t>
            </a:r>
            <a:endParaRPr lang="en-US" altLang="zh-CN" sz="2300" dirty="0"/>
          </a:p>
        </p:txBody>
      </p:sp>
      <p:sp>
        <p:nvSpPr>
          <p:cNvPr id="4" name="QM_3_BD.84_3#28413af81?segpoint=1&amp;vbadefaultcenterpage=1&amp;parentnodeid=a7998500b&amp;vbahtmlprocessed=1&amp;hasbroken=1"/>
          <p:cNvSpPr/>
          <p:nvPr/>
        </p:nvSpPr>
        <p:spPr>
          <a:xfrm>
            <a:off x="521208" y="3591639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pleasure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restaurant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5" name="QM_3_AN.85_1#28413af81.blank?vbadefaultcenterpage=1&amp;parentnodeid=a7998500b&amp;vbapositionanswer=31&amp;vbahtmlprocessed=1"/>
          <p:cNvSpPr/>
          <p:nvPr/>
        </p:nvSpPr>
        <p:spPr>
          <a:xfrm>
            <a:off x="2719896" y="249562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M_3_AN.86_1#28413af81.blank?vbadefaultcenterpage=1&amp;parentnodeid=a7998500b&amp;vbapositionanswer=32&amp;vbahtmlprocessed=1"/>
          <p:cNvSpPr/>
          <p:nvPr/>
        </p:nvSpPr>
        <p:spPr>
          <a:xfrm>
            <a:off x="7344283" y="511563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7_1#28413af81?segpoint=1&amp;vbadefaultcenterpage=1&amp;parentnodeid=a7998500b&amp;vbahtmlprocessed=1&amp;hasbroken=1"/>
          <p:cNvSpPr/>
          <p:nvPr/>
        </p:nvSpPr>
        <p:spPr>
          <a:xfrm>
            <a:off x="521208" y="953278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beauty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hiking,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kites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outdoor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3" name="QM_3_AN.88_1#28413af81.blank?vbadefaultcenterpage=1&amp;parentnodeid=a7998500b&amp;vbapositionanswer=33&amp;vbahtmlprocessed=1"/>
          <p:cNvSpPr/>
          <p:nvPr/>
        </p:nvSpPr>
        <p:spPr>
          <a:xfrm>
            <a:off x="3373946" y="2477278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4" name="QM_3_BD.89_1#28413af81?segpoint=1&amp;vbadefaultcenterpage=1&amp;parentnodeid=a7998500b&amp;vbahtmlprocessed=1&amp;hasbroken=1"/>
          <p:cNvSpPr/>
          <p:nvPr/>
        </p:nvSpPr>
        <p:spPr>
          <a:xfrm>
            <a:off x="521208" y="3056969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shopping,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search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painting.</a:t>
            </a:r>
            <a:endParaRPr lang="en-US" altLang="zh-CN" sz="2300" dirty="0"/>
          </a:p>
        </p:txBody>
      </p:sp>
      <p:sp>
        <p:nvSpPr>
          <p:cNvPr id="5" name="QM_3_BD.89_2#28413af81?segpoint=1&amp;vbadefaultcenterpage=1&amp;parentnodeid=a7998500b&amp;vbahtmlprocessed=1&amp;hasbroken=1"/>
          <p:cNvSpPr/>
          <p:nvPr/>
        </p:nvSpPr>
        <p:spPr>
          <a:xfrm>
            <a:off x="521208" y="516516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behind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master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safety.</a:t>
            </a:r>
            <a:endParaRPr lang="en-US" altLang="zh-CN" sz="2300" dirty="0"/>
          </a:p>
        </p:txBody>
      </p:sp>
      <p:sp>
        <p:nvSpPr>
          <p:cNvPr id="6" name="QM_3_AN.90_1#28413af81.blank?vbadefaultcenterpage=1&amp;parentnodeid=a7998500b&amp;vbapositionanswer=34&amp;vbahtmlprocessed=1"/>
          <p:cNvSpPr/>
          <p:nvPr/>
        </p:nvSpPr>
        <p:spPr>
          <a:xfrm>
            <a:off x="1559433" y="3018869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M_3_AN.91_1#28413af81.blank?vbadefaultcenterpage=1&amp;parentnodeid=a7998500b&amp;vbapositionanswer=35&amp;vbahtmlprocessed=1"/>
          <p:cNvSpPr/>
          <p:nvPr/>
        </p:nvSpPr>
        <p:spPr>
          <a:xfrm>
            <a:off x="1559433" y="5127069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2_1#28413af81?vbadefaultcenterpage=1&amp;parentnodeid=a7998500b&amp;vbahtmlprocessed=1"/>
          <p:cNvSpPr/>
          <p:nvPr/>
        </p:nvSpPr>
        <p:spPr>
          <a:xfrm>
            <a:off x="521208" y="2137839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根据短文内容，从方框中选出能填入文中空白处的最佳选项，使短文完整、通顺。</a:t>
            </a:r>
            <a:endParaRPr lang="en-US" altLang="zh-CN" sz="2300" dirty="0"/>
          </a:p>
        </p:txBody>
      </p:sp>
      <p:graphicFrame>
        <p:nvGraphicFramePr>
          <p:cNvPr id="22" name="QM_3_BD.92_2#28413af81?colgroup=37&amp;vbadefaultcenterpage=1&amp;parentnodeid=a7998500b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74350"/>
              </p:ext>
            </p:extLst>
          </p:nvPr>
        </p:nvGraphicFramePr>
        <p:xfrm>
          <a:off x="521208" y="2736262"/>
          <a:ext cx="11128248" cy="2235899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Try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something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fun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Whether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out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cook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home,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enjoy.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relaxing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amazing.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all,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relax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wonderful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holiday.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way,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chances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close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nature.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e9fbc16dc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四、任务型阅读（每小题2分,共10分）</a:t>
            </a:r>
            <a:endParaRPr lang="en-US" altLang="zh-CN" sz="2600" dirty="0"/>
          </a:p>
        </p:txBody>
      </p:sp>
      <p:sp>
        <p:nvSpPr>
          <p:cNvPr id="3" name="QM_3_BD.93_1#1bc03ed75?vbadefaultcenterpage=1&amp;parentnodeid=e9fbc16dc&amp;vbahtmlprocessed=1"/>
          <p:cNvSpPr/>
          <p:nvPr/>
        </p:nvSpPr>
        <p:spPr>
          <a:xfrm>
            <a:off x="521208" y="1309029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Imagine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this: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business,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empty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stomach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tomato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egg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soup,but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classmates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ourselves,”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Zheng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Chenyu.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television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soup.”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lazy,”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3_2#1bc03ed75?vbadefaultcenterpage=1&amp;parentnodeid=e9fbc16dc&amp;vbahtmlprocessed=1"/>
          <p:cNvSpPr/>
          <p:nvPr/>
        </p:nvSpPr>
        <p:spPr>
          <a:xfrm>
            <a:off x="521208" y="954104"/>
            <a:ext cx="11146536" cy="5201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college.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Yige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sandwiches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fruit.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tidying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properly.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根据短文内容，回答下列问题。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94_1#5ca140a8d?segpoint=1&amp;vbadefaultcenterpage=1&amp;parentnodeid=1bc03ed75&amp;vbahtmlprocessed=1&amp;hasbroken=1"/>
          <p:cNvSpPr/>
          <p:nvPr/>
        </p:nvSpPr>
        <p:spPr>
          <a:xfrm>
            <a:off x="521208" y="2004838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Zheng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Chenyu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business?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words）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</a:t>
            </a:r>
            <a:endParaRPr lang="en-US" altLang="zh-CN" sz="2300" dirty="0"/>
          </a:p>
        </p:txBody>
      </p:sp>
      <p:sp>
        <p:nvSpPr>
          <p:cNvPr id="3" name="QB_4_AN.95_1#5ca140a8d.blank?vbadefaultcenterpage=1&amp;parentnodeid=1bc03ed75&amp;vbapositionanswer=36&amp;vbahtmlprocessed=1"/>
          <p:cNvSpPr/>
          <p:nvPr/>
        </p:nvSpPr>
        <p:spPr>
          <a:xfrm>
            <a:off x="667258" y="2995439"/>
            <a:ext cx="530225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tomato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egg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soup.</a:t>
            </a:r>
            <a:endParaRPr lang="en-US" altLang="zh-CN" sz="2300" dirty="0"/>
          </a:p>
        </p:txBody>
      </p:sp>
      <p:sp>
        <p:nvSpPr>
          <p:cNvPr id="4" name="QB_4_BD.96_1#eceb21e85?segpoint=1&amp;vbadefaultcenterpage=1&amp;parentnodeid=1bc03ed75&amp;vbahtmlprocessed=1&amp;hasbroken=1"/>
          <p:cNvSpPr/>
          <p:nvPr/>
        </p:nvSpPr>
        <p:spPr>
          <a:xfrm>
            <a:off x="521208" y="3587828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lazy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Zheng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Chenyu's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words）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</a:t>
            </a:r>
            <a:endParaRPr lang="en-US" altLang="zh-CN" sz="2300" dirty="0"/>
          </a:p>
        </p:txBody>
      </p:sp>
      <p:sp>
        <p:nvSpPr>
          <p:cNvPr id="5" name="QB_4_AN.97_1#eceb21e85.blank?vbadefaultcenterpage=1&amp;parentnodeid=1bc03ed75&amp;vbapositionanswer=37&amp;vbahtmlprocessed=1"/>
          <p:cNvSpPr/>
          <p:nvPr/>
        </p:nvSpPr>
        <p:spPr>
          <a:xfrm>
            <a:off x="667258" y="4578429"/>
            <a:ext cx="741203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98_1#918bd8fbe?segpoint=1&amp;vbadefaultcenterpage=1&amp;parentnodeid=1bc03ed75&amp;vbahtmlprocessed=1&amp;hasbroken=1"/>
          <p:cNvSpPr/>
          <p:nvPr/>
        </p:nvSpPr>
        <p:spPr>
          <a:xfrm>
            <a:off x="521208" y="1738138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Zheng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Chenyu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words）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</a:t>
            </a:r>
            <a:endParaRPr lang="en-US" altLang="zh-CN" sz="2300" dirty="0"/>
          </a:p>
        </p:txBody>
      </p:sp>
      <p:sp>
        <p:nvSpPr>
          <p:cNvPr id="3" name="QB_4_AN.99_1#918bd8fbe.blank?vbadefaultcenterpage=1&amp;parentnodeid=1bc03ed75&amp;vbapositionanswer=38&amp;vbahtmlprocessed=1"/>
          <p:cNvSpPr/>
          <p:nvPr/>
        </p:nvSpPr>
        <p:spPr>
          <a:xfrm>
            <a:off x="667258" y="2220738"/>
            <a:ext cx="390683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moment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leaves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</a:t>
            </a:r>
            <a:endParaRPr lang="en-US" altLang="zh-CN" sz="2300" dirty="0"/>
          </a:p>
        </p:txBody>
      </p:sp>
      <p:sp>
        <p:nvSpPr>
          <p:cNvPr id="4" name="QB_4_BD.100_1#b20a06478?segpoint=1&amp;vbadefaultcenterpage=1&amp;parentnodeid=1bc03ed75&amp;vbahtmlprocessed=1&amp;hasbroken=1"/>
          <p:cNvSpPr/>
          <p:nvPr/>
        </p:nvSpPr>
        <p:spPr>
          <a:xfrm>
            <a:off x="521208" y="2800428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Yige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dishes?（no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words）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endParaRPr lang="en-US" altLang="zh-CN" sz="2300" dirty="0"/>
          </a:p>
        </p:txBody>
      </p:sp>
      <p:sp>
        <p:nvSpPr>
          <p:cNvPr id="5" name="QB_4_AN.101_1#b20a06478.blank?vbadefaultcenterpage=1&amp;parentnodeid=1bc03ed75&amp;vbapositionanswer=39&amp;vbahtmlprocessed=1"/>
          <p:cNvSpPr/>
          <p:nvPr/>
        </p:nvSpPr>
        <p:spPr>
          <a:xfrm>
            <a:off x="667258" y="3283028"/>
            <a:ext cx="1503109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mother.</a:t>
            </a:r>
            <a:endParaRPr lang="en-US" altLang="zh-CN" sz="2300" dirty="0"/>
          </a:p>
        </p:txBody>
      </p:sp>
      <p:sp>
        <p:nvSpPr>
          <p:cNvPr id="6" name="QB_4_BD.102_1#df0d06501?segpoint=1&amp;vbadefaultcenterpage=1&amp;parentnodeid=1bc03ed75&amp;vbahtmlprocessed=1&amp;hasbroken=1"/>
          <p:cNvSpPr/>
          <p:nvPr/>
        </p:nvSpPr>
        <p:spPr>
          <a:xfrm>
            <a:off x="521208" y="3854528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words）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</a:t>
            </a:r>
            <a:endParaRPr lang="en-US" altLang="zh-CN" sz="2300" dirty="0"/>
          </a:p>
        </p:txBody>
      </p:sp>
      <p:sp>
        <p:nvSpPr>
          <p:cNvPr id="7" name="QB_4_AN.103_1#df0d06501.blank?vbadefaultcenterpage=1&amp;parentnodeid=1bc03ed75&amp;vbapositionanswer=40&amp;vbahtmlprocessed=1"/>
          <p:cNvSpPr/>
          <p:nvPr/>
        </p:nvSpPr>
        <p:spPr>
          <a:xfrm>
            <a:off x="667258" y="4857829"/>
            <a:ext cx="203358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wouldn't.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d5f299983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五、短文填空（每小题2分，共20分）</a:t>
            </a:r>
            <a:endParaRPr lang="en-US" altLang="zh-CN" sz="2600" dirty="0"/>
          </a:p>
        </p:txBody>
      </p:sp>
      <p:sp>
        <p:nvSpPr>
          <p:cNvPr id="3" name="QM_3_BD.104_1#25bbe8ddc?vbadefaultcenterpage=1&amp;parentnodeid=d5f299983&amp;vbahtmlprocessed=1"/>
          <p:cNvSpPr/>
          <p:nvPr/>
        </p:nvSpPr>
        <p:spPr>
          <a:xfrm>
            <a:off x="521208" y="1315480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从方框中选择合适的词或短语并用其适当形式填空，使短文完整、通顺。</a:t>
            </a:r>
            <a:endParaRPr lang="en-US" altLang="zh-CN" sz="2300" dirty="0"/>
          </a:p>
        </p:txBody>
      </p:sp>
      <p:graphicFrame>
        <p:nvGraphicFramePr>
          <p:cNvPr id="27" name="QM_3_BD.104_2#25bbe8ddc?colgroup=37&amp;vbadefaultcenterpage=1&amp;parentnodeid=d5f299983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12191"/>
              </p:ext>
            </p:extLst>
          </p:nvPr>
        </p:nvGraphicFramePr>
        <p:xfrm>
          <a:off x="521208" y="1915324"/>
          <a:ext cx="11128248" cy="413195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195">
                <a:tc>
                  <a:txBody>
                    <a:bodyPr/>
                    <a:lstStyle/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keep,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music,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think,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comfortable,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if,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happen,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chore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QM_3_BD.104_3#25bbe8ddc?segpoint=1&amp;vbadefaultcenterpage=1&amp;parentnodeid=d5f299983&amp;vbahtmlprocessed=1"/>
          <p:cNvSpPr/>
          <p:nvPr/>
        </p:nvSpPr>
        <p:spPr>
          <a:xfrm>
            <a:off x="521208" y="2461424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Lonely</a:t>
            </a:r>
            <a:endParaRPr lang="en-US" altLang="zh-CN" sz="2300" dirty="0"/>
          </a:p>
        </p:txBody>
      </p:sp>
      <p:sp>
        <p:nvSpPr>
          <p:cNvPr id="6" name="QM_3_BD.104_4#25bbe8ddc?segpoint=1&amp;vbadefaultcenterpage=1&amp;parentnodeid=d5f299983&amp;vbahtmlprocessed=1&amp;hasbroken=1"/>
          <p:cNvSpPr/>
          <p:nvPr/>
        </p:nvSpPr>
        <p:spPr>
          <a:xfrm>
            <a:off x="521208" y="2991331"/>
            <a:ext cx="11146536" cy="25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especially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scared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Maybe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neighbour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checking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endParaRPr lang="en-US" altLang="zh-CN" sz="2300" dirty="0"/>
          </a:p>
        </p:txBody>
      </p:sp>
      <p:sp>
        <p:nvSpPr>
          <p:cNvPr id="7" name="QM_3_AN.105_1#25bbe8ddc.blank?vbadefaultcenterpage=1&amp;parentnodeid=d5f299983&amp;vbapositionanswer=41&amp;vbahtmlprocessed=1"/>
          <p:cNvSpPr/>
          <p:nvPr/>
        </p:nvSpPr>
        <p:spPr>
          <a:xfrm>
            <a:off x="3951796" y="3473931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endParaRPr lang="en-US" altLang="zh-CN" sz="2300" dirty="0"/>
          </a:p>
        </p:txBody>
      </p:sp>
      <p:sp>
        <p:nvSpPr>
          <p:cNvPr id="8" name="QM_3_AN.106_1#25bbe8ddc.blank?vbadefaultcenterpage=1&amp;parentnodeid=d5f299983&amp;vbapositionanswer=42&amp;vbahtmlprocessed=1"/>
          <p:cNvSpPr/>
          <p:nvPr/>
        </p:nvSpPr>
        <p:spPr>
          <a:xfrm>
            <a:off x="7833233" y="3994631"/>
            <a:ext cx="222408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comfortable</a:t>
            </a:r>
            <a:endParaRPr lang="en-US" altLang="zh-CN" sz="2300" dirty="0"/>
          </a:p>
        </p:txBody>
      </p:sp>
      <p:sp>
        <p:nvSpPr>
          <p:cNvPr id="9" name="QM_3_AN.107_1#25bbe8ddc.blank?vbadefaultcenterpage=1&amp;parentnodeid=d5f299983&amp;vbapositionanswer=43&amp;vbahtmlprocessed=1"/>
          <p:cNvSpPr/>
          <p:nvPr/>
        </p:nvSpPr>
        <p:spPr>
          <a:xfrm>
            <a:off x="5180521" y="4515331"/>
            <a:ext cx="61912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once</a:t>
            </a:r>
            <a:endParaRPr lang="en-US" altLang="zh-CN" sz="2300" dirty="0"/>
          </a:p>
        </p:txBody>
      </p:sp>
      <p:sp>
        <p:nvSpPr>
          <p:cNvPr id="10" name="QM_3_AN.108_1#25bbe8ddc.blank?vbadefaultcenterpage=1&amp;parentnodeid=d5f299983&amp;vbapositionanswer=44&amp;vbahtmlprocessed=1"/>
          <p:cNvSpPr/>
          <p:nvPr/>
        </p:nvSpPr>
        <p:spPr>
          <a:xfrm>
            <a:off x="4891596" y="5036031"/>
            <a:ext cx="5413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09_1#25bbe8ddc?segpoint=1&amp;vbadefaultcenterpage=1&amp;parentnodeid=d5f299983&amp;vbahtmlprocessed=1&amp;hasbroken=1"/>
          <p:cNvSpPr/>
          <p:nvPr/>
        </p:nvSpPr>
        <p:spPr>
          <a:xfrm>
            <a:off x="521208" y="900668"/>
            <a:ext cx="11146536" cy="5346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quickly.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46.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wondering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trick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47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choices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ahead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started?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magazine.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*Listen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instrument.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email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made-up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adventures（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冒险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alone—and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ending!</a:t>
            </a:r>
            <a:endParaRPr lang="en-US" altLang="zh-CN" sz="2300" dirty="0"/>
          </a:p>
        </p:txBody>
      </p:sp>
      <p:sp>
        <p:nvSpPr>
          <p:cNvPr id="3" name="QM_3_AN.110_1#25bbe8ddc.blank?vbadefaultcenterpage=1&amp;parentnodeid=d5f299983&amp;vbapositionanswer=45&amp;vbahtmlprocessed=1"/>
          <p:cNvSpPr/>
          <p:nvPr/>
        </p:nvSpPr>
        <p:spPr>
          <a:xfrm>
            <a:off x="5540883" y="862568"/>
            <a:ext cx="83026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chores</a:t>
            </a:r>
            <a:endParaRPr lang="en-US" altLang="zh-CN" sz="2300" dirty="0"/>
          </a:p>
        </p:txBody>
      </p:sp>
      <p:sp>
        <p:nvSpPr>
          <p:cNvPr id="4" name="QM_3_AN.111_1#25bbe8ddc.blank?vbadefaultcenterpage=1&amp;parentnodeid=d5f299983&amp;vbapositionanswer=46&amp;vbahtmlprocessed=1"/>
          <p:cNvSpPr/>
          <p:nvPr/>
        </p:nvSpPr>
        <p:spPr>
          <a:xfrm>
            <a:off x="5737797" y="1332468"/>
            <a:ext cx="1023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endParaRPr lang="en-US" altLang="zh-CN" sz="2300" dirty="0"/>
          </a:p>
        </p:txBody>
      </p:sp>
      <p:sp>
        <p:nvSpPr>
          <p:cNvPr id="5" name="QM_3_AN.112_1#25bbe8ddc.blank?vbadefaultcenterpage=1&amp;parentnodeid=d5f299983&amp;vbapositionanswer=47&amp;vbahtmlprocessed=1"/>
          <p:cNvSpPr/>
          <p:nvPr/>
        </p:nvSpPr>
        <p:spPr>
          <a:xfrm>
            <a:off x="2130933" y="1827768"/>
            <a:ext cx="1039813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endParaRPr lang="en-US" altLang="zh-CN" sz="2300" dirty="0"/>
          </a:p>
        </p:txBody>
      </p:sp>
      <p:sp>
        <p:nvSpPr>
          <p:cNvPr id="6" name="QM_3_AN.113_1#25bbe8ddc.blank?vbadefaultcenterpage=1&amp;parentnodeid=d5f299983&amp;vbapositionanswer=48&amp;vbahtmlprocessed=1"/>
          <p:cNvSpPr/>
          <p:nvPr/>
        </p:nvSpPr>
        <p:spPr>
          <a:xfrm>
            <a:off x="1026033" y="2297668"/>
            <a:ext cx="61912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endParaRPr lang="en-US" altLang="zh-CN" sz="2300" dirty="0"/>
          </a:p>
        </p:txBody>
      </p:sp>
      <p:sp>
        <p:nvSpPr>
          <p:cNvPr id="7" name="QM_3_AN.114_1#25bbe8ddc.blank?vbadefaultcenterpage=1&amp;parentnodeid=d5f299983&amp;vbapositionanswer=49&amp;vbahtmlprocessed=1"/>
          <p:cNvSpPr/>
          <p:nvPr/>
        </p:nvSpPr>
        <p:spPr>
          <a:xfrm>
            <a:off x="3151696" y="4240768"/>
            <a:ext cx="76517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endParaRPr lang="en-US" altLang="zh-CN" sz="2300" dirty="0"/>
          </a:p>
        </p:txBody>
      </p:sp>
      <p:sp>
        <p:nvSpPr>
          <p:cNvPr id="8" name="QM_3_AN.115_1#25bbe8ddc.blank?vbadefaultcenterpage=1&amp;parentnodeid=d5f299983&amp;vbapositionanswer=50&amp;vbahtmlprocessed=1"/>
          <p:cNvSpPr/>
          <p:nvPr/>
        </p:nvSpPr>
        <p:spPr>
          <a:xfrm>
            <a:off x="9291574" y="5193268"/>
            <a:ext cx="1187450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happened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4214c4e05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六、补全对话（有两项多余）（每小题2分，共10分）</a:t>
            </a:r>
            <a:endParaRPr lang="en-US" altLang="zh-CN" sz="2600" dirty="0"/>
          </a:p>
        </p:txBody>
      </p:sp>
      <p:sp>
        <p:nvSpPr>
          <p:cNvPr id="3" name="QM_3_BD.116_1#efc42470b?vbadefaultcenterpage=1&amp;parentnodeid=4214c4e05&amp;vbahtmlprocessed=1"/>
          <p:cNvSpPr/>
          <p:nvPr/>
        </p:nvSpPr>
        <p:spPr>
          <a:xfrm>
            <a:off x="521208" y="1252563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A:Sam,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</a:t>
            </a:r>
            <a:endParaRPr lang="en-US" altLang="zh-CN" sz="2300" dirty="0"/>
          </a:p>
        </p:txBody>
      </p:sp>
      <p:sp>
        <p:nvSpPr>
          <p:cNvPr id="4" name="QM_3_BD.116_2#efc42470b?segpoint=1&amp;vbadefaultcenterpage=1&amp;parentnodeid=4214c4e05&amp;vbahtmlprocessed=1&amp;hasbroken=1"/>
          <p:cNvSpPr/>
          <p:nvPr/>
        </p:nvSpPr>
        <p:spPr>
          <a:xfrm>
            <a:off x="521208" y="1716505"/>
            <a:ext cx="11146536" cy="132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B：OK,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</a:t>
            </a:r>
            <a:endParaRPr lang="en-US" altLang="zh-CN" sz="2300" dirty="0"/>
          </a:p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kitchen?</a:t>
            </a:r>
            <a:endParaRPr lang="en-US" altLang="zh-CN" sz="2300" dirty="0"/>
          </a:p>
        </p:txBody>
      </p:sp>
      <p:sp>
        <p:nvSpPr>
          <p:cNvPr id="5" name="QM_3_BD.116_3#efc42470b?segpoint=1&amp;vbadefaultcenterpage=1&amp;parentnodeid=4214c4e05&amp;vbahtmlprocessed=1&amp;hasbroken=1"/>
          <p:cNvSpPr/>
          <p:nvPr/>
        </p:nvSpPr>
        <p:spPr>
          <a:xfrm>
            <a:off x="521208" y="3088105"/>
            <a:ext cx="11146536" cy="132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danger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bedroom,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bathroom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carefully.</a:t>
            </a:r>
            <a:endParaRPr lang="en-US" altLang="zh-CN" sz="2300" dirty="0"/>
          </a:p>
        </p:txBody>
      </p:sp>
      <p:sp>
        <p:nvSpPr>
          <p:cNvPr id="6" name="QM_3_BD.116_4#efc42470b?segpoint=1&amp;vbadefaultcenterpage=1&amp;parentnodeid=4214c4e05&amp;vbahtmlprocessed=1&amp;hasbroken=1"/>
          <p:cNvSpPr/>
          <p:nvPr/>
        </p:nvSpPr>
        <p:spPr>
          <a:xfrm>
            <a:off x="521208" y="4459705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warm.</a:t>
            </a:r>
            <a:endParaRPr lang="en-US" altLang="zh-CN" sz="2300" dirty="0"/>
          </a:p>
        </p:txBody>
      </p:sp>
      <p:sp>
        <p:nvSpPr>
          <p:cNvPr id="7" name="QM_3_BD.116_5#efc42470b?segpoint=1&amp;vbadefaultcenterpage=1&amp;parentnodeid=4214c4e05&amp;vbahtmlprocessed=1&amp;hasbroken=1"/>
          <p:cNvSpPr/>
          <p:nvPr/>
        </p:nvSpPr>
        <p:spPr>
          <a:xfrm>
            <a:off x="521208" y="5374105"/>
            <a:ext cx="11146536" cy="881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>
              <a:lnSpc>
                <a:spcPts val="35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:You're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will.</a:t>
            </a:r>
            <a:endParaRPr lang="en-US" altLang="zh-CN" sz="2300" dirty="0"/>
          </a:p>
        </p:txBody>
      </p:sp>
      <p:sp>
        <p:nvSpPr>
          <p:cNvPr id="8" name="QM_3_AN.117_1#efc42470b.blank?vbadefaultcenterpage=1&amp;parentnodeid=4214c4e05&amp;vbapositionanswer=51&amp;vbahtmlprocessed=1"/>
          <p:cNvSpPr/>
          <p:nvPr/>
        </p:nvSpPr>
        <p:spPr>
          <a:xfrm>
            <a:off x="2919921" y="1678405"/>
            <a:ext cx="244475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9" name="QM_3_AN.118_1#efc42470b.blank?vbadefaultcenterpage=1&amp;parentnodeid=4214c4e05&amp;vbapositionanswer=52&amp;vbahtmlprocessed=1"/>
          <p:cNvSpPr/>
          <p:nvPr/>
        </p:nvSpPr>
        <p:spPr>
          <a:xfrm>
            <a:off x="1267333" y="3050005"/>
            <a:ext cx="2778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M_3_AN.119_1#efc42470b.blank?vbadefaultcenterpage=1&amp;parentnodeid=4214c4e05&amp;vbapositionanswer=53&amp;vbahtmlprocessed=1"/>
          <p:cNvSpPr/>
          <p:nvPr/>
        </p:nvSpPr>
        <p:spPr>
          <a:xfrm>
            <a:off x="6916674" y="3494505"/>
            <a:ext cx="2778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</a:t>
            </a:r>
            <a:endParaRPr lang="en-US" altLang="zh-CN" sz="2300" dirty="0"/>
          </a:p>
        </p:txBody>
      </p:sp>
      <p:sp>
        <p:nvSpPr>
          <p:cNvPr id="11" name="QM_3_AN.120_1#efc42470b.blank?vbadefaultcenterpage=1&amp;parentnodeid=4214c4e05&amp;vbapositionanswer=54&amp;vbahtmlprocessed=1"/>
          <p:cNvSpPr/>
          <p:nvPr/>
        </p:nvSpPr>
        <p:spPr>
          <a:xfrm>
            <a:off x="1292733" y="4421605"/>
            <a:ext cx="228600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  <p:sp>
        <p:nvSpPr>
          <p:cNvPr id="12" name="QM_3_AN.121_1#efc42470b.blank?vbadefaultcenterpage=1&amp;parentnodeid=4214c4e05&amp;vbapositionanswer=55&amp;vbahtmlprocessed=1"/>
          <p:cNvSpPr/>
          <p:nvPr/>
        </p:nvSpPr>
        <p:spPr>
          <a:xfrm>
            <a:off x="7622096" y="5336005"/>
            <a:ext cx="2619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QM_3_BD.122_1#efc42470b?colgroup=37&amp;vbadefaultcenterpage=1&amp;parentnodeid=4214c4e05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28524"/>
              </p:ext>
            </p:extLst>
          </p:nvPr>
        </p:nvGraphicFramePr>
        <p:xfrm>
          <a:off x="521208" y="2437050"/>
          <a:ext cx="11128248" cy="2235899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76824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place.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	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catch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fire.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76824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should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do?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	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I'm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sorry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hear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that.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76824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Homes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always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safe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places.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76824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heater（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加热器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winter?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200"/>
                        </a:lnSpc>
                        <a:tabLst>
                          <a:tab pos="5576824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plug（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插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many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same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outlet（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插座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1bedcf5d5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Module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4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综合检测卷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468efb7f9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七、书面表达（20分）</a:t>
            </a:r>
            <a:endParaRPr lang="en-US" altLang="zh-CN" sz="2600" dirty="0"/>
          </a:p>
        </p:txBody>
      </p:sp>
      <p:sp>
        <p:nvSpPr>
          <p:cNvPr id="3" name="QO_3_BD.123_1#18b948696?vbadefaultcenterpage=1&amp;parentnodeid=468efb7f9&amp;vbahtmlprocessed=1"/>
          <p:cNvSpPr/>
          <p:nvPr/>
        </p:nvSpPr>
        <p:spPr>
          <a:xfrm>
            <a:off x="521208" y="1284248"/>
            <a:ext cx="11146536" cy="3383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algn="l">
              <a:lnSpc>
                <a:spcPct val="140000"/>
              </a:lnSpc>
            </a:pPr>
            <a:r>
              <a:rPr lang="en-US" altLang="zh-CN" sz="2300" b="0" i="0" spc="-5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spc="-5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你还记得第一次独自在家的经历吗？根据提示用英语写一篇介绍独自在家经历的短文。</a:t>
            </a:r>
            <a:endParaRPr lang="en-US" altLang="zh-CN" sz="2300" spc="-5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提示：1.在十二岁时，因父母出差独自在家两天；</a:t>
            </a:r>
            <a:endParaRPr lang="en-US" altLang="zh-CN" sz="230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2.第一天，早早起床；</a:t>
            </a:r>
            <a:endParaRPr lang="en-US" altLang="zh-CN" sz="230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3.第一天晚上，因为害怕打开了所有的灯；</a:t>
            </a:r>
            <a:endParaRPr lang="en-US" altLang="zh-CN" sz="230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4.为了第二天不迟到，设定了三个闹铃；</a:t>
            </a:r>
            <a:endParaRPr lang="en-US" altLang="zh-CN" sz="230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5.第二天下午，洗了衣服并做了饭。</a:t>
            </a:r>
            <a:endParaRPr lang="en-US" altLang="zh-CN" sz="2300" dirty="0"/>
          </a:p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要求：1.必须用上以上全部信息；</a:t>
            </a:r>
            <a:endParaRPr lang="en-US" altLang="zh-CN" sz="2300" dirty="0"/>
          </a:p>
        </p:txBody>
      </p:sp>
      <p:sp>
        <p:nvSpPr>
          <p:cNvPr id="4" name="QO_3_BD.123_2#18b948696?segpoint=1&amp;vbadefaultcenterpage=1&amp;parentnodeid=468efb7f9&amp;vbahtmlprocessed=1"/>
          <p:cNvSpPr/>
          <p:nvPr/>
        </p:nvSpPr>
        <p:spPr>
          <a:xfrm>
            <a:off x="521208" y="47248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2.条理清楚，语意连贯，不要逐字翻译；</a:t>
            </a:r>
            <a:endParaRPr lang="en-US" altLang="zh-CN" sz="2300" dirty="0"/>
          </a:p>
        </p:txBody>
      </p:sp>
      <p:sp>
        <p:nvSpPr>
          <p:cNvPr id="5" name="QO_3_BD.123_3#18b948696?segpoint=1&amp;vbadefaultcenterpage=1&amp;parentnodeid=468efb7f9&amp;vbahtmlprocessed=1"/>
          <p:cNvSpPr/>
          <p:nvPr/>
        </p:nvSpPr>
        <p:spPr>
          <a:xfrm>
            <a:off x="521208" y="5217769"/>
            <a:ext cx="11146536" cy="946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3.不少于80词。</a:t>
            </a:r>
            <a:endParaRPr lang="en-US" altLang="zh-CN" sz="2300" dirty="0"/>
          </a:p>
          <a:p>
            <a:pPr>
              <a:lnSpc>
                <a:spcPct val="14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___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AN.124_1#18b948696?vbadefaultcenterpage=1&amp;parentnodeid=468efb7f9&amp;vbahtmlprocessed=1"/>
          <p:cNvSpPr/>
          <p:nvPr/>
        </p:nvSpPr>
        <p:spPr>
          <a:xfrm>
            <a:off x="521208" y="1481883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version: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unforgettable.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twelve,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business.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myself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early.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evening,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alarm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clocks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6:00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6:10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6:15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afternoon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meals.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proud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myself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grown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2_BD#beaa615ed?vbadefaultcenterpage=1&amp;parentnodeid=1bedcf5d5&amp;vbahtmlprocessed=1"/>
          <p:cNvSpPr/>
          <p:nvPr/>
        </p:nvSpPr>
        <p:spPr>
          <a:xfrm>
            <a:off x="521208" y="720000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（满分：120分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考试时间：120分钟）</a:t>
            </a:r>
            <a:endParaRPr lang="en-US" altLang="zh-CN" sz="2300" dirty="0"/>
          </a:p>
        </p:txBody>
      </p:sp>
      <p:sp>
        <p:nvSpPr>
          <p:cNvPr id="3" name="C_2_BD#ad4b4ba21?vbadefaultcenterpage=1&amp;parentnodeid=1bedcf5d5&amp;vbahtmlprocessed=1"/>
          <p:cNvSpPr/>
          <p:nvPr/>
        </p:nvSpPr>
        <p:spPr>
          <a:xfrm>
            <a:off x="521208" y="1227619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一、单项选择（每小题1分，共10分）</a:t>
            </a:r>
            <a:endParaRPr lang="en-US" altLang="zh-CN" sz="2600" dirty="0"/>
          </a:p>
        </p:txBody>
      </p:sp>
      <p:sp>
        <p:nvSpPr>
          <p:cNvPr id="4" name="QC_3_BD.1_1#b16d69dfb?segpoint=1&amp;vbadefaultcenterpage=1&amp;parentnodeid=ad4b4ba21&amp;vbahtmlprocessed=1&amp;hasbroken=1"/>
          <p:cNvSpPr/>
          <p:nvPr/>
        </p:nvSpPr>
        <p:spPr>
          <a:xfrm>
            <a:off x="521208" y="1792249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WeChat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Packets（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微信红包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Spring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Festival?</a:t>
            </a:r>
            <a:endParaRPr lang="en-US" altLang="zh-CN" sz="2300" dirty="0"/>
          </a:p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—Yes.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presents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5" name="QC_3_AN.2_1#b16d69dfb.bracket?vbadefaultcenterpage=1&amp;parentnodeid=ad4b4ba21&amp;vbapositionanswer=1&amp;vbahtmlprocessed=1"/>
          <p:cNvSpPr/>
          <p:nvPr/>
        </p:nvSpPr>
        <p:spPr>
          <a:xfrm>
            <a:off x="1421384" y="2757449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3_BD.3_1#b16d69dfb.choices?vbadefaultcenterpage=1&amp;parentnodeid=ad4b4ba21&amp;vbahtmlprocessed=1"/>
          <p:cNvSpPr/>
          <p:nvPr/>
        </p:nvSpPr>
        <p:spPr>
          <a:xfrm>
            <a:off x="521208" y="32770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totally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widely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actually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hardly</a:t>
            </a:r>
            <a:endParaRPr lang="en-US" altLang="zh-CN" sz="2300" dirty="0"/>
          </a:p>
        </p:txBody>
      </p:sp>
      <p:sp>
        <p:nvSpPr>
          <p:cNvPr id="7" name="QC_3_BD.4_1#423aa9c66?vbadefaultcenterpage=1&amp;parentnodeid=ad4b4ba21&amp;vbahtmlprocessed=1&amp;hasbroken=1"/>
          <p:cNvSpPr/>
          <p:nvPr/>
        </p:nvSpPr>
        <p:spPr>
          <a:xfrm>
            <a:off x="521208" y="3772318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classroom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3_AN.5_1#423aa9c66.bracket?vbadefaultcenterpage=1&amp;parentnodeid=ad4b4ba21&amp;vbapositionanswer=2&amp;vbahtmlprocessed=1"/>
          <p:cNvSpPr/>
          <p:nvPr/>
        </p:nvSpPr>
        <p:spPr>
          <a:xfrm>
            <a:off x="7822629" y="377231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9" name="QC_3_BD.6_1#423aa9c66.choices?vbadefaultcenterpage=1&amp;parentnodeid=ad4b4ba21&amp;vbahtmlprocessed=1"/>
          <p:cNvSpPr/>
          <p:nvPr/>
        </p:nvSpPr>
        <p:spPr>
          <a:xfrm>
            <a:off x="521208" y="42676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</a:t>
            </a:r>
            <a:endParaRPr lang="en-US" altLang="zh-CN" sz="2300" dirty="0"/>
          </a:p>
        </p:txBody>
      </p:sp>
      <p:sp>
        <p:nvSpPr>
          <p:cNvPr id="10" name="QC_3_BD.7_1#6164ee643?vbadefaultcenterpage=1&amp;parentnodeid=ad4b4ba21&amp;vbahtmlprocessed=1&amp;hasbroken=1"/>
          <p:cNvSpPr/>
          <p:nvPr/>
        </p:nvSpPr>
        <p:spPr>
          <a:xfrm>
            <a:off x="521208" y="47605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crazy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rock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1" name="QC_3_AN.8_1#6164ee643.bracket?vbadefaultcenterpage=1&amp;parentnodeid=ad4b4ba21&amp;vbapositionanswer=3&amp;vbahtmlprocessed=1"/>
          <p:cNvSpPr/>
          <p:nvPr/>
        </p:nvSpPr>
        <p:spPr>
          <a:xfrm>
            <a:off x="3289808" y="524316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3_BD.9_1#6164ee643.choices?vbadefaultcenterpage=1&amp;parentnodeid=ad4b4ba21&amp;vbahtmlprocessed=1"/>
          <p:cNvSpPr/>
          <p:nvPr/>
        </p:nvSpPr>
        <p:spPr>
          <a:xfrm>
            <a:off x="521208" y="57535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1c99f1a89?vbadefaultcenterpage=1&amp;parentnodeid=ad4b4ba21&amp;vbahtmlprocessed=1&amp;hasbroken=1"/>
          <p:cNvSpPr/>
          <p:nvPr/>
        </p:nvSpPr>
        <p:spPr>
          <a:xfrm>
            <a:off x="521208" y="14975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11_1#1c99f1a89.bracket?vbadefaultcenterpage=1&amp;parentnodeid=ad4b4ba21&amp;vbapositionanswer=4&amp;vbahtmlprocessed=1"/>
          <p:cNvSpPr/>
          <p:nvPr/>
        </p:nvSpPr>
        <p:spPr>
          <a:xfrm>
            <a:off x="7780846" y="149750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3_BD.12_1#1c99f1a89.choices?vbadefaultcenterpage=1&amp;parentnodeid=ad4b4ba21&amp;vbahtmlprocessed=1"/>
          <p:cNvSpPr/>
          <p:nvPr/>
        </p:nvSpPr>
        <p:spPr>
          <a:xfrm>
            <a:off x="521208" y="20225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making</a:t>
            </a:r>
            <a:endParaRPr lang="en-US" altLang="zh-CN" sz="2300" dirty="0"/>
          </a:p>
        </p:txBody>
      </p:sp>
      <p:sp>
        <p:nvSpPr>
          <p:cNvPr id="5" name="QC_3_BD.13_1#cda2602ee?vbadefaultcenterpage=1&amp;parentnodeid=ad4b4ba21&amp;vbahtmlprocessed=1&amp;hasbroken=1"/>
          <p:cNvSpPr/>
          <p:nvPr/>
        </p:nvSpPr>
        <p:spPr>
          <a:xfrm>
            <a:off x="521208" y="25432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Judy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unable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sister.(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14_1#cda2602ee.bracket?vbadefaultcenterpage=1&amp;parentnodeid=ad4b4ba21&amp;vbapositionanswer=5&amp;vbahtmlprocessed=1"/>
          <p:cNvSpPr/>
          <p:nvPr/>
        </p:nvSpPr>
        <p:spPr>
          <a:xfrm>
            <a:off x="10626979" y="254322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C_3_BD.15_1#cda2602ee.choices?vbadefaultcenterpage=1&amp;parentnodeid=ad4b4ba21&amp;vbahtmlprocessed=1"/>
          <p:cNvSpPr/>
          <p:nvPr/>
        </p:nvSpPr>
        <p:spPr>
          <a:xfrm>
            <a:off x="521208" y="30639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swum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</a:t>
            </a:r>
            <a:endParaRPr lang="en-US" altLang="zh-CN" sz="2300" dirty="0"/>
          </a:p>
        </p:txBody>
      </p:sp>
      <p:sp>
        <p:nvSpPr>
          <p:cNvPr id="8" name="QC_3_BD.16_1#8aa8166eb?vbadefaultcenterpage=1&amp;parentnodeid=ad4b4ba21&amp;vbahtmlprocessed=1&amp;hasbroken=1"/>
          <p:cNvSpPr/>
          <p:nvPr/>
        </p:nvSpPr>
        <p:spPr>
          <a:xfrm>
            <a:off x="521208" y="35846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useless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17_1#8aa8166eb.bracket?vbadefaultcenterpage=1&amp;parentnodeid=ad4b4ba21&amp;vbapositionanswer=6&amp;vbahtmlprocessed=1"/>
          <p:cNvSpPr/>
          <p:nvPr/>
        </p:nvSpPr>
        <p:spPr>
          <a:xfrm>
            <a:off x="9904984" y="358462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3_BD.18_1#8aa8166eb.choices?vbadefaultcenterpage=1&amp;parentnodeid=ad4b4ba21&amp;vbahtmlprocessed=1"/>
          <p:cNvSpPr/>
          <p:nvPr/>
        </p:nvSpPr>
        <p:spPr>
          <a:xfrm>
            <a:off x="521208" y="41053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Although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endParaRPr lang="en-US" altLang="zh-CN" sz="2300" dirty="0"/>
          </a:p>
        </p:txBody>
      </p:sp>
      <p:sp>
        <p:nvSpPr>
          <p:cNvPr id="11" name="QC_3_BD.19_1#52a02ca24?vbadefaultcenterpage=1&amp;parentnodeid=ad4b4ba21&amp;vbahtmlprocessed=1&amp;hasbroken=1"/>
          <p:cNvSpPr/>
          <p:nvPr/>
        </p:nvSpPr>
        <p:spPr>
          <a:xfrm>
            <a:off x="521208" y="46260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2" name="QC_3_AN.20_1#52a02ca24.bracket?vbadefaultcenterpage=1&amp;parentnodeid=ad4b4ba21&amp;vbapositionanswer=7&amp;vbahtmlprocessed=1"/>
          <p:cNvSpPr/>
          <p:nvPr/>
        </p:nvSpPr>
        <p:spPr>
          <a:xfrm>
            <a:off x="7531608" y="462602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3" name="QC_3_BD.21_1#52a02ca24.choices?vbadefaultcenterpage=1&amp;parentnodeid=ad4b4ba21&amp;vbahtmlprocessed=1"/>
          <p:cNvSpPr/>
          <p:nvPr/>
        </p:nvSpPr>
        <p:spPr>
          <a:xfrm>
            <a:off x="521208" y="51467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22_1#3c45d47a9?vbadefaultcenterpage=1&amp;parentnodeid=ad4b4ba21&amp;vbahtmlprocessed=1&amp;hasbroken=1"/>
          <p:cNvSpPr/>
          <p:nvPr/>
        </p:nvSpPr>
        <p:spPr>
          <a:xfrm>
            <a:off x="521208" y="14848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Hurry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up!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We're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23_1#3c45d47a9.bracket?vbadefaultcenterpage=1&amp;parentnodeid=ad4b4ba21&amp;vbapositionanswer=8&amp;vbahtmlprocessed=1"/>
          <p:cNvSpPr/>
          <p:nvPr/>
        </p:nvSpPr>
        <p:spPr>
          <a:xfrm>
            <a:off x="10022840" y="148480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3_BD.24_1#3c45d47a9.choices?vbadefaultcenterpage=1&amp;parentnodeid=ad4b4ba21&amp;vbahtmlprocessed=1"/>
          <p:cNvSpPr/>
          <p:nvPr/>
        </p:nvSpPr>
        <p:spPr>
          <a:xfrm>
            <a:off x="521208" y="20098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catch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lose</a:t>
            </a:r>
            <a:endParaRPr lang="en-US" altLang="zh-CN" sz="2300" dirty="0"/>
          </a:p>
        </p:txBody>
      </p:sp>
      <p:sp>
        <p:nvSpPr>
          <p:cNvPr id="5" name="QC_3_BD.25_1#6b5481a08?segpoint=1&amp;vbadefaultcenterpage=1&amp;parentnodeid=ad4b4ba21&amp;vbahtmlprocessed=1&amp;hasbroken=1"/>
          <p:cNvSpPr/>
          <p:nvPr/>
        </p:nvSpPr>
        <p:spPr>
          <a:xfrm>
            <a:off x="521208" y="253693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—Mike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—Me,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vegetables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fruit.(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26_1#6b5481a08.bracket?vbadefaultcenterpage=1&amp;parentnodeid=ad4b4ba21&amp;vbapositionanswer=9&amp;vbahtmlprocessed=1"/>
          <p:cNvSpPr/>
          <p:nvPr/>
        </p:nvSpPr>
        <p:spPr>
          <a:xfrm>
            <a:off x="8650796" y="305763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C_3_BD.27_1#6b5481a08.choices?vbadefaultcenterpage=1&amp;parentnodeid=ad4b4ba21&amp;vbahtmlprocessed=1"/>
          <p:cNvSpPr/>
          <p:nvPr/>
        </p:nvSpPr>
        <p:spPr>
          <a:xfrm>
            <a:off x="521208" y="35846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unaware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endParaRPr lang="en-US" altLang="zh-CN" sz="2300" dirty="0"/>
          </a:p>
        </p:txBody>
      </p:sp>
      <p:sp>
        <p:nvSpPr>
          <p:cNvPr id="8" name="QC_3_BD.28_1#b08678d5b?segpoint=1&amp;vbadefaultcenterpage=1&amp;parentnodeid=ad4b4ba21&amp;vbahtmlprocessed=1&amp;hasbroken=1"/>
          <p:cNvSpPr/>
          <p:nvPr/>
        </p:nvSpPr>
        <p:spPr>
          <a:xfrm>
            <a:off x="521208" y="411173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—I'm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Ziqi.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Thanks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foreigners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29_1#b08678d5b.bracket?vbadefaultcenterpage=1&amp;parentnodeid=ad4b4ba21&amp;vbapositionanswer=10&amp;vbahtmlprocessed=1"/>
          <p:cNvSpPr/>
          <p:nvPr/>
        </p:nvSpPr>
        <p:spPr>
          <a:xfrm>
            <a:off x="10793349" y="463243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0" name="QC_3_BD.30_1#b08678d5b.choices?vbadefaultcenterpage=1&amp;parentnodeid=ad4b4ba21&amp;vbahtmlprocessed=1"/>
          <p:cNvSpPr/>
          <p:nvPr/>
        </p:nvSpPr>
        <p:spPr>
          <a:xfrm>
            <a:off x="521208" y="51594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376709cc6?vbadefaultcenterpage=1&amp;parentnodeid=1bedcf5d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二、完形填空（每小题2分,共20分）</a:t>
            </a:r>
            <a:endParaRPr lang="en-US" altLang="zh-CN" sz="2600" dirty="0"/>
          </a:p>
        </p:txBody>
      </p:sp>
      <p:sp>
        <p:nvSpPr>
          <p:cNvPr id="3" name="QM_3_BD.31_1#dfceb6f2e?vbadefaultcenterpage=1&amp;parentnodeid=376709cc6&amp;vbahtmlprocessed=1"/>
          <p:cNvSpPr/>
          <p:nvPr/>
        </p:nvSpPr>
        <p:spPr>
          <a:xfrm>
            <a:off x="521208" y="1222296"/>
            <a:ext cx="11146536" cy="807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relax.</a:t>
            </a:r>
            <a:endParaRPr lang="en-US" altLang="zh-CN" sz="2300" dirty="0"/>
          </a:p>
        </p:txBody>
      </p:sp>
      <p:sp>
        <p:nvSpPr>
          <p:cNvPr id="4" name="QM_3_BD.31_2#dfceb6f2e?segpoint=1&amp;vbadefaultcenterpage=1&amp;parentnodeid=376709cc6&amp;vbahtmlprocessed=1"/>
          <p:cNvSpPr/>
          <p:nvPr/>
        </p:nvSpPr>
        <p:spPr>
          <a:xfrm>
            <a:off x="521208" y="2076042"/>
            <a:ext cx="11146536" cy="2069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闲聊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spoken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endParaRPr lang="en-US" altLang="zh-CN" sz="2300" dirty="0"/>
          </a:p>
        </p:txBody>
      </p:sp>
      <p:sp>
        <p:nvSpPr>
          <p:cNvPr id="5" name="QM_3_BD.31_3#dfceb6f2e?segpoint=1&amp;vbadefaultcenterpage=1&amp;parentnodeid=376709cc6&amp;vbahtmlprocessed=1"/>
          <p:cNvSpPr/>
          <p:nvPr/>
        </p:nvSpPr>
        <p:spPr>
          <a:xfrm>
            <a:off x="521208" y="4184242"/>
            <a:ext cx="11146536" cy="2085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Nobody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complain（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抱怨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neighbours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noise.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31_4#dfceb6f2e?segpoint=1&amp;vbadefaultcenterpage=1&amp;parentnodeid=376709cc6&amp;vbahtmlprocessed=1"/>
          <p:cNvSpPr/>
          <p:nvPr/>
        </p:nvSpPr>
        <p:spPr>
          <a:xfrm>
            <a:off x="521208" y="1477153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reading.</a:t>
            </a:r>
            <a:endParaRPr lang="en-US" altLang="zh-CN" sz="2300" dirty="0"/>
          </a:p>
        </p:txBody>
      </p:sp>
      <p:sp>
        <p:nvSpPr>
          <p:cNvPr id="3" name="QM_3_BD.31_5#dfceb6f2e?segpoint=1&amp;vbadefaultcenterpage=1&amp;parentnodeid=376709cc6&amp;vbahtmlprocessed=1"/>
          <p:cNvSpPr/>
          <p:nvPr/>
        </p:nvSpPr>
        <p:spPr>
          <a:xfrm>
            <a:off x="521208" y="3060144"/>
            <a:ext cx="11146536" cy="25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control（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完全的控制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remote（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遥控器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wonderful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2_1#e605723ac.choices?vbadefaultcenterpage=1&amp;parentnodeid=dfceb6f2e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</a:t>
            </a:r>
            <a:endParaRPr lang="en-US" altLang="zh-CN" sz="2300" dirty="0"/>
          </a:p>
        </p:txBody>
      </p:sp>
      <p:sp>
        <p:nvSpPr>
          <p:cNvPr id="3" name="QC_4_AN.33_1#e605723ac.bracket?vbadefaultcenterpage=1&amp;parentnodeid=dfceb6f2e&amp;vbapositionanswer=11&amp;vbahtmlprocessed=1"/>
          <p:cNvSpPr/>
          <p:nvPr/>
        </p:nvSpPr>
        <p:spPr>
          <a:xfrm>
            <a:off x="1364425" y="974900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4_BD.34_1#a553723fd.choices?vbadefaultcenterpage=1&amp;parentnodeid=dfceb6f2e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pity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risk</a:t>
            </a:r>
            <a:endParaRPr lang="en-US" altLang="zh-CN" sz="2300" dirty="0"/>
          </a:p>
        </p:txBody>
      </p:sp>
      <p:sp>
        <p:nvSpPr>
          <p:cNvPr id="5" name="QC_4_AN.35_1#a553723fd.bracket?vbadefaultcenterpage=1&amp;parentnodeid=dfceb6f2e&amp;vbapositionanswer=12&amp;vbahtmlprocessed=1"/>
          <p:cNvSpPr/>
          <p:nvPr/>
        </p:nvSpPr>
        <p:spPr>
          <a:xfrm>
            <a:off x="1362583" y="14999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6" name="QC_4_BD.36_1#c88a7b5e1.choices?vbadefaultcenterpage=1&amp;parentnodeid=dfceb6f2e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competition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suggestion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conversation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situation</a:t>
            </a:r>
            <a:endParaRPr lang="en-US" altLang="zh-CN" sz="2300" dirty="0"/>
          </a:p>
        </p:txBody>
      </p:sp>
      <p:sp>
        <p:nvSpPr>
          <p:cNvPr id="7" name="QC_4_AN.37_1#c88a7b5e1.bracket?vbadefaultcenterpage=1&amp;parentnodeid=dfceb6f2e&amp;vbapositionanswer=13&amp;vbahtmlprocessed=1"/>
          <p:cNvSpPr/>
          <p:nvPr/>
        </p:nvSpPr>
        <p:spPr>
          <a:xfrm>
            <a:off x="1375283" y="20206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38_1#9e3767f3e.choices?vbadefaultcenterpage=1&amp;parentnodeid=dfceb6f2e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writing</a:t>
            </a:r>
            <a:endParaRPr lang="en-US" altLang="zh-CN" sz="2300" dirty="0"/>
          </a:p>
        </p:txBody>
      </p:sp>
      <p:sp>
        <p:nvSpPr>
          <p:cNvPr id="9" name="QC_4_AN.39_1#9e3767f3e.bracket?vbadefaultcenterpage=1&amp;parentnodeid=dfceb6f2e&amp;vbapositionanswer=14&amp;vbahtmlprocessed=1"/>
          <p:cNvSpPr/>
          <p:nvPr/>
        </p:nvSpPr>
        <p:spPr>
          <a:xfrm>
            <a:off x="1362583" y="25413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40_1#75cbad534.choices?vbadefaultcenterpage=1&amp;parentnodeid=dfceb6f2e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aloud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already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endParaRPr lang="en-US" altLang="zh-CN" sz="2300" dirty="0"/>
          </a:p>
        </p:txBody>
      </p:sp>
      <p:sp>
        <p:nvSpPr>
          <p:cNvPr id="11" name="QC_4_AN.41_1#75cbad534.bracket?vbadefaultcenterpage=1&amp;parentnodeid=dfceb6f2e&amp;vbapositionanswer=15&amp;vbahtmlprocessed=1"/>
          <p:cNvSpPr/>
          <p:nvPr/>
        </p:nvSpPr>
        <p:spPr>
          <a:xfrm>
            <a:off x="1375283" y="30620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4_BD.42_1#9ad488735.choices?vbadefaultcenterpage=1&amp;parentnodeid=dfceb6f2e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endParaRPr lang="en-US" altLang="zh-CN" sz="2300" dirty="0"/>
          </a:p>
        </p:txBody>
      </p:sp>
      <p:sp>
        <p:nvSpPr>
          <p:cNvPr id="13" name="QC_4_AN.43_1#9ad488735.bracket?vbadefaultcenterpage=1&amp;parentnodeid=dfceb6f2e&amp;vbapositionanswer=16&amp;vbahtmlprocessed=1"/>
          <p:cNvSpPr/>
          <p:nvPr/>
        </p:nvSpPr>
        <p:spPr>
          <a:xfrm>
            <a:off x="137528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44_1#ca378badd.choices?vbadefaultcenterpage=1&amp;parentnodeid=dfceb6f2e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endParaRPr lang="en-US" altLang="zh-CN" sz="2300" dirty="0"/>
          </a:p>
        </p:txBody>
      </p:sp>
      <p:sp>
        <p:nvSpPr>
          <p:cNvPr id="15" name="QC_4_AN.45_1#ca378badd.bracket?vbadefaultcenterpage=1&amp;parentnodeid=dfceb6f2e&amp;vbapositionanswer=17&amp;vbahtmlprocessed=1"/>
          <p:cNvSpPr/>
          <p:nvPr/>
        </p:nvSpPr>
        <p:spPr>
          <a:xfrm>
            <a:off x="1375283" y="41034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6" name="QC_4_BD.46_1#78a52ab93.choices?vbadefaultcenterpage=1&amp;parentnodeid=dfceb6f2e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bright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endParaRPr lang="en-US" altLang="zh-CN" sz="2300" dirty="0"/>
          </a:p>
        </p:txBody>
      </p:sp>
      <p:sp>
        <p:nvSpPr>
          <p:cNvPr id="17" name="QC_4_AN.47_1#78a52ab93.bracket?vbadefaultcenterpage=1&amp;parentnodeid=dfceb6f2e&amp;vbapositionanswer=18&amp;vbahtmlprocessed=1"/>
          <p:cNvSpPr/>
          <p:nvPr/>
        </p:nvSpPr>
        <p:spPr>
          <a:xfrm>
            <a:off x="1362583" y="46241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8" name="QC_4_BD.48_1#efb3f63ec.choices?vbadefaultcenterpage=1&amp;parentnodeid=dfceb6f2e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treat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hurt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lose</a:t>
            </a:r>
            <a:endParaRPr lang="en-US" altLang="zh-CN" sz="2300" dirty="0"/>
          </a:p>
        </p:txBody>
      </p:sp>
      <p:sp>
        <p:nvSpPr>
          <p:cNvPr id="19" name="QC_4_AN.49_1#efb3f63ec.bracket?vbadefaultcenterpage=1&amp;parentnodeid=dfceb6f2e&amp;vbapositionanswer=19&amp;vbahtmlprocessed=1"/>
          <p:cNvSpPr/>
          <p:nvPr/>
        </p:nvSpPr>
        <p:spPr>
          <a:xfrm>
            <a:off x="136258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20" name="QC_4_BD.50_1#d5bf08435.choices?vbadefaultcenterpage=1&amp;parentnodeid=dfceb6f2e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shouldn't</a:t>
            </a:r>
            <a:endParaRPr lang="en-US" altLang="zh-CN" sz="2300" dirty="0"/>
          </a:p>
        </p:txBody>
      </p:sp>
      <p:sp>
        <p:nvSpPr>
          <p:cNvPr id="21" name="QC_4_AN.51_1#d5bf08435.bracket?vbadefaultcenterpage=1&amp;parentnodeid=dfceb6f2e&amp;vbapositionanswer=20&amp;vbahtmlprocessed=1"/>
          <p:cNvSpPr/>
          <p:nvPr/>
        </p:nvSpPr>
        <p:spPr>
          <a:xfrm>
            <a:off x="1362583" y="56655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3381</Words>
  <Application>Microsoft Office PowerPoint</Application>
  <PresentationFormat>宽屏</PresentationFormat>
  <Paragraphs>288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HexinAuto</cp:lastModifiedBy>
  <cp:revision>2</cp:revision>
  <dcterms:created xsi:type="dcterms:W3CDTF">2023-08-03T04:29:27Z</dcterms:created>
  <dcterms:modified xsi:type="dcterms:W3CDTF">2023-08-03T04:32:58Z</dcterms:modified>
  <cp:category/>
  <cp:contentStatus/>
</cp:coreProperties>
</file>